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handoutMasterIdLst>
    <p:handoutMasterId r:id="rId33"/>
  </p:handoutMasterIdLst>
  <p:sldIdLst>
    <p:sldId id="267" r:id="rId5"/>
    <p:sldId id="284" r:id="rId6"/>
    <p:sldId id="259" r:id="rId7"/>
    <p:sldId id="257" r:id="rId8"/>
    <p:sldId id="258" r:id="rId9"/>
    <p:sldId id="261" r:id="rId10"/>
    <p:sldId id="286" r:id="rId11"/>
    <p:sldId id="287" r:id="rId12"/>
    <p:sldId id="280" r:id="rId13"/>
    <p:sldId id="290" r:id="rId14"/>
    <p:sldId id="291" r:id="rId15"/>
    <p:sldId id="292" r:id="rId16"/>
    <p:sldId id="298" r:id="rId17"/>
    <p:sldId id="271" r:id="rId18"/>
    <p:sldId id="296" r:id="rId19"/>
    <p:sldId id="297" r:id="rId20"/>
    <p:sldId id="272" r:id="rId21"/>
    <p:sldId id="300" r:id="rId22"/>
    <p:sldId id="273" r:id="rId23"/>
    <p:sldId id="294" r:id="rId24"/>
    <p:sldId id="265" r:id="rId25"/>
    <p:sldId id="277" r:id="rId26"/>
    <p:sldId id="281" r:id="rId27"/>
    <p:sldId id="295" r:id="rId28"/>
    <p:sldId id="264" r:id="rId29"/>
    <p:sldId id="256" r:id="rId30"/>
    <p:sldId id="285" r:id="rId31"/>
    <p:sldId id="275" r:id="rId32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5" userDrawn="1">
          <p15:clr>
            <a:srgbClr val="A4A3A4"/>
          </p15:clr>
        </p15:guide>
        <p15:guide id="2" pos="374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3B40"/>
    <a:srgbClr val="F49097"/>
    <a:srgbClr val="E1491F"/>
    <a:srgbClr val="2D6A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31" autoAdjust="0"/>
    <p:restoredTop sz="94660"/>
  </p:normalViewPr>
  <p:slideViewPr>
    <p:cSldViewPr snapToGrid="0">
      <p:cViewPr varScale="1">
        <p:scale>
          <a:sx n="78" d="100"/>
          <a:sy n="78" d="100"/>
        </p:scale>
        <p:origin x="62" y="360"/>
      </p:cViewPr>
      <p:guideLst>
        <p:guide orient="horz" pos="4065"/>
        <p:guide pos="37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CA4EDD-4B11-4C16-BD9F-60B0FC270AAF}" type="doc">
      <dgm:prSet loTypeId="urn:microsoft.com/office/officeart/2005/8/layout/radial1" loCatId="cycle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AU"/>
        </a:p>
      </dgm:t>
    </dgm:pt>
    <dgm:pt modelId="{5BD690C1-5712-4FE0-8537-915888F31E2C}">
      <dgm:prSet phldrT="[Text]"/>
      <dgm:spPr>
        <a:solidFill>
          <a:srgbClr val="00B050"/>
        </a:solidFill>
      </dgm:spPr>
      <dgm:t>
        <a:bodyPr/>
        <a:lstStyle/>
        <a:p>
          <a:r>
            <a:rPr lang="en-AU" dirty="0" smtClean="0"/>
            <a:t>Xero Practice Manager </a:t>
          </a:r>
          <a:endParaRPr lang="en-AU" dirty="0"/>
        </a:p>
      </dgm:t>
    </dgm:pt>
    <dgm:pt modelId="{C36BE5B8-2EF1-45E8-9D10-FA00662D4071}" type="parTrans" cxnId="{21378FAB-BDF1-48EC-B815-2600CC943829}">
      <dgm:prSet/>
      <dgm:spPr/>
      <dgm:t>
        <a:bodyPr/>
        <a:lstStyle/>
        <a:p>
          <a:endParaRPr lang="en-AU"/>
        </a:p>
      </dgm:t>
    </dgm:pt>
    <dgm:pt modelId="{36B03C18-9904-4222-8D27-5C083C9C74E9}" type="sibTrans" cxnId="{21378FAB-BDF1-48EC-B815-2600CC943829}">
      <dgm:prSet/>
      <dgm:spPr/>
      <dgm:t>
        <a:bodyPr/>
        <a:lstStyle/>
        <a:p>
          <a:endParaRPr lang="en-AU"/>
        </a:p>
      </dgm:t>
    </dgm:pt>
    <dgm:pt modelId="{9AD7415D-44DF-43C3-8C5A-E63482B3357F}">
      <dgm:prSet phldrT="[Text]"/>
      <dgm:spPr>
        <a:solidFill>
          <a:srgbClr val="2D6AB3"/>
        </a:solidFill>
      </dgm:spPr>
      <dgm:t>
        <a:bodyPr/>
        <a:lstStyle/>
        <a:p>
          <a:r>
            <a:rPr lang="en-AU" dirty="0" smtClean="0"/>
            <a:t>Dashboard</a:t>
          </a:r>
          <a:endParaRPr lang="en-AU" dirty="0"/>
        </a:p>
      </dgm:t>
    </dgm:pt>
    <dgm:pt modelId="{FE7745F4-16D0-45B1-833C-D9F63A605BED}" type="parTrans" cxnId="{58FE64CA-057E-4B03-8DE7-4770E1EA08A9}">
      <dgm:prSet/>
      <dgm:spPr/>
      <dgm:t>
        <a:bodyPr/>
        <a:lstStyle/>
        <a:p>
          <a:endParaRPr lang="en-AU"/>
        </a:p>
      </dgm:t>
    </dgm:pt>
    <dgm:pt modelId="{1237F931-04D0-4C83-98BE-8F5EA1344341}" type="sibTrans" cxnId="{58FE64CA-057E-4B03-8DE7-4770E1EA08A9}">
      <dgm:prSet/>
      <dgm:spPr/>
      <dgm:t>
        <a:bodyPr/>
        <a:lstStyle/>
        <a:p>
          <a:endParaRPr lang="en-AU"/>
        </a:p>
      </dgm:t>
    </dgm:pt>
    <dgm:pt modelId="{E872B547-DAE7-4B4C-9CF9-0C73614D114E}">
      <dgm:prSet phldrT="[Text]"/>
      <dgm:spPr>
        <a:solidFill>
          <a:srgbClr val="2D6AB3"/>
        </a:solidFill>
      </dgm:spPr>
      <dgm:t>
        <a:bodyPr/>
        <a:lstStyle/>
        <a:p>
          <a:r>
            <a:rPr lang="en-AU" dirty="0" smtClean="0"/>
            <a:t>Productivity Visuals</a:t>
          </a:r>
          <a:endParaRPr lang="en-AU" dirty="0"/>
        </a:p>
      </dgm:t>
    </dgm:pt>
    <dgm:pt modelId="{F0163073-808A-4A7C-8FEC-A897582F9EDA}" type="parTrans" cxnId="{EFB3F17E-AEA5-401F-BFFC-9EE9FDB4F3D9}">
      <dgm:prSet/>
      <dgm:spPr/>
      <dgm:t>
        <a:bodyPr/>
        <a:lstStyle/>
        <a:p>
          <a:endParaRPr lang="en-AU"/>
        </a:p>
      </dgm:t>
    </dgm:pt>
    <dgm:pt modelId="{35358BC9-E9D2-4745-87BD-BCD91CAC6137}" type="sibTrans" cxnId="{EFB3F17E-AEA5-401F-BFFC-9EE9FDB4F3D9}">
      <dgm:prSet/>
      <dgm:spPr/>
      <dgm:t>
        <a:bodyPr/>
        <a:lstStyle/>
        <a:p>
          <a:endParaRPr lang="en-AU"/>
        </a:p>
      </dgm:t>
    </dgm:pt>
    <dgm:pt modelId="{D2082E8A-6415-4157-8A21-5CA8FB17B4F7}">
      <dgm:prSet phldrT="[Text]"/>
      <dgm:spPr>
        <a:solidFill>
          <a:srgbClr val="2D6AB3"/>
        </a:solidFill>
      </dgm:spPr>
      <dgm:t>
        <a:bodyPr/>
        <a:lstStyle/>
        <a:p>
          <a:r>
            <a:rPr lang="en-AU" dirty="0" smtClean="0"/>
            <a:t>Job Management </a:t>
          </a:r>
          <a:endParaRPr lang="en-AU" dirty="0"/>
        </a:p>
      </dgm:t>
    </dgm:pt>
    <dgm:pt modelId="{D44C551C-2888-470F-BEF2-6945785F2E02}" type="parTrans" cxnId="{4500A402-7F79-464A-82A6-87FB0E364AAC}">
      <dgm:prSet/>
      <dgm:spPr/>
      <dgm:t>
        <a:bodyPr/>
        <a:lstStyle/>
        <a:p>
          <a:endParaRPr lang="en-AU"/>
        </a:p>
      </dgm:t>
    </dgm:pt>
    <dgm:pt modelId="{6DDC1D03-729F-4831-95A5-935D16ADFFBC}" type="sibTrans" cxnId="{4500A402-7F79-464A-82A6-87FB0E364AAC}">
      <dgm:prSet/>
      <dgm:spPr/>
      <dgm:t>
        <a:bodyPr/>
        <a:lstStyle/>
        <a:p>
          <a:endParaRPr lang="en-AU"/>
        </a:p>
      </dgm:t>
    </dgm:pt>
    <dgm:pt modelId="{9C83479F-1F63-4837-88AF-4169A4BC99D7}">
      <dgm:prSet phldrT="[Text]"/>
      <dgm:spPr>
        <a:solidFill>
          <a:srgbClr val="2D6AB3"/>
        </a:solidFill>
      </dgm:spPr>
      <dgm:t>
        <a:bodyPr/>
        <a:lstStyle/>
        <a:p>
          <a:r>
            <a:rPr lang="en-AU" dirty="0" smtClean="0"/>
            <a:t>Client and Data Base Management (single source of Truth)</a:t>
          </a:r>
          <a:endParaRPr lang="en-AU" dirty="0"/>
        </a:p>
      </dgm:t>
    </dgm:pt>
    <dgm:pt modelId="{EF39005B-3437-4836-A217-2D219C7220BE}" type="parTrans" cxnId="{3BEADCD5-BFB1-4B37-BEEE-C59E30B2A885}">
      <dgm:prSet/>
      <dgm:spPr/>
      <dgm:t>
        <a:bodyPr/>
        <a:lstStyle/>
        <a:p>
          <a:endParaRPr lang="en-AU"/>
        </a:p>
      </dgm:t>
    </dgm:pt>
    <dgm:pt modelId="{B6039C38-6606-49EE-A343-DCE43BB0D3FF}" type="sibTrans" cxnId="{3BEADCD5-BFB1-4B37-BEEE-C59E30B2A885}">
      <dgm:prSet/>
      <dgm:spPr/>
      <dgm:t>
        <a:bodyPr/>
        <a:lstStyle/>
        <a:p>
          <a:endParaRPr lang="en-AU"/>
        </a:p>
      </dgm:t>
    </dgm:pt>
    <dgm:pt modelId="{B70DDA07-88A5-412B-904B-42D2B675131D}">
      <dgm:prSet phldrT="[Text]"/>
      <dgm:spPr>
        <a:solidFill>
          <a:srgbClr val="2D6AB3"/>
        </a:solidFill>
      </dgm:spPr>
      <dgm:t>
        <a:bodyPr/>
        <a:lstStyle/>
        <a:p>
          <a:r>
            <a:rPr lang="en-AU" dirty="0" smtClean="0"/>
            <a:t>Tax </a:t>
          </a:r>
          <a:endParaRPr lang="en-AU" dirty="0"/>
        </a:p>
      </dgm:t>
    </dgm:pt>
    <dgm:pt modelId="{A2FE1712-90C0-48BB-BE22-14CA9B3A07C1}" type="parTrans" cxnId="{6A968B3F-BF4B-46BD-85AA-A9F61A4E4FC7}">
      <dgm:prSet/>
      <dgm:spPr/>
      <dgm:t>
        <a:bodyPr/>
        <a:lstStyle/>
        <a:p>
          <a:endParaRPr lang="en-AU"/>
        </a:p>
      </dgm:t>
    </dgm:pt>
    <dgm:pt modelId="{8300A586-B55F-4AA5-9559-CC6BE97D0376}" type="sibTrans" cxnId="{6A968B3F-BF4B-46BD-85AA-A9F61A4E4FC7}">
      <dgm:prSet/>
      <dgm:spPr/>
      <dgm:t>
        <a:bodyPr/>
        <a:lstStyle/>
        <a:p>
          <a:endParaRPr lang="en-AU"/>
        </a:p>
      </dgm:t>
    </dgm:pt>
    <dgm:pt modelId="{D2043AE3-413A-43CE-A4A3-E29CD901644B}">
      <dgm:prSet phldrT="[Text]"/>
      <dgm:spPr>
        <a:solidFill>
          <a:srgbClr val="2D6AB3"/>
        </a:solidFill>
      </dgm:spPr>
      <dgm:t>
        <a:bodyPr/>
        <a:lstStyle/>
        <a:p>
          <a:r>
            <a:rPr lang="en-AU" dirty="0" smtClean="0"/>
            <a:t>Lead Manager</a:t>
          </a:r>
          <a:endParaRPr lang="en-AU" dirty="0"/>
        </a:p>
      </dgm:t>
    </dgm:pt>
    <dgm:pt modelId="{A30F15A9-EB04-4767-8BC4-6A5BF61DB99F}" type="parTrans" cxnId="{64197167-617C-497B-933F-2E447D174407}">
      <dgm:prSet/>
      <dgm:spPr/>
      <dgm:t>
        <a:bodyPr/>
        <a:lstStyle/>
        <a:p>
          <a:endParaRPr lang="en-AU"/>
        </a:p>
      </dgm:t>
    </dgm:pt>
    <dgm:pt modelId="{83FAD06A-9B2C-4BA2-A2EB-FA7A9766AFF2}" type="sibTrans" cxnId="{64197167-617C-497B-933F-2E447D174407}">
      <dgm:prSet/>
      <dgm:spPr/>
      <dgm:t>
        <a:bodyPr/>
        <a:lstStyle/>
        <a:p>
          <a:endParaRPr lang="en-AU"/>
        </a:p>
      </dgm:t>
    </dgm:pt>
    <dgm:pt modelId="{DD3CEE1A-AF27-4E8F-9D51-620354E84CDD}" type="pres">
      <dgm:prSet presAssocID="{52CA4EDD-4B11-4C16-BD9F-60B0FC270AAF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AU"/>
        </a:p>
      </dgm:t>
    </dgm:pt>
    <dgm:pt modelId="{26D05EC9-5E04-4532-B786-C885922FEA29}" type="pres">
      <dgm:prSet presAssocID="{5BD690C1-5712-4FE0-8537-915888F31E2C}" presName="centerShape" presStyleLbl="node0" presStyleIdx="0" presStyleCnt="1" custLinFactNeighborY="-511"/>
      <dgm:spPr/>
      <dgm:t>
        <a:bodyPr/>
        <a:lstStyle/>
        <a:p>
          <a:endParaRPr lang="en-AU"/>
        </a:p>
      </dgm:t>
    </dgm:pt>
    <dgm:pt modelId="{759F3DBE-8EFD-4AB0-BA20-48BFECCDBFA4}" type="pres">
      <dgm:prSet presAssocID="{FE7745F4-16D0-45B1-833C-D9F63A605BED}" presName="Name9" presStyleLbl="parChTrans1D2" presStyleIdx="0" presStyleCnt="6"/>
      <dgm:spPr/>
      <dgm:t>
        <a:bodyPr/>
        <a:lstStyle/>
        <a:p>
          <a:endParaRPr lang="en-AU"/>
        </a:p>
      </dgm:t>
    </dgm:pt>
    <dgm:pt modelId="{9615AD10-29DD-441C-A700-E79E14CD10E5}" type="pres">
      <dgm:prSet presAssocID="{FE7745F4-16D0-45B1-833C-D9F63A605BED}" presName="connTx" presStyleLbl="parChTrans1D2" presStyleIdx="0" presStyleCnt="6"/>
      <dgm:spPr/>
      <dgm:t>
        <a:bodyPr/>
        <a:lstStyle/>
        <a:p>
          <a:endParaRPr lang="en-AU"/>
        </a:p>
      </dgm:t>
    </dgm:pt>
    <dgm:pt modelId="{A2F414B2-1378-432A-8BBD-A090788611BA}" type="pres">
      <dgm:prSet presAssocID="{9AD7415D-44DF-43C3-8C5A-E63482B3357F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A0BF6933-D5C6-4CD9-B22A-677F94F278CC}" type="pres">
      <dgm:prSet presAssocID="{F0163073-808A-4A7C-8FEC-A897582F9EDA}" presName="Name9" presStyleLbl="parChTrans1D2" presStyleIdx="1" presStyleCnt="6"/>
      <dgm:spPr/>
      <dgm:t>
        <a:bodyPr/>
        <a:lstStyle/>
        <a:p>
          <a:endParaRPr lang="en-AU"/>
        </a:p>
      </dgm:t>
    </dgm:pt>
    <dgm:pt modelId="{EFF1709C-FF3D-4CD9-A4E6-4FA711898138}" type="pres">
      <dgm:prSet presAssocID="{F0163073-808A-4A7C-8FEC-A897582F9EDA}" presName="connTx" presStyleLbl="parChTrans1D2" presStyleIdx="1" presStyleCnt="6"/>
      <dgm:spPr/>
      <dgm:t>
        <a:bodyPr/>
        <a:lstStyle/>
        <a:p>
          <a:endParaRPr lang="en-AU"/>
        </a:p>
      </dgm:t>
    </dgm:pt>
    <dgm:pt modelId="{7248BE77-C8B1-4FBA-8701-E7D1EDA4C0B3}" type="pres">
      <dgm:prSet presAssocID="{E872B547-DAE7-4B4C-9CF9-0C73614D114E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5E5863A3-7EB7-46CB-AEA1-4E4D58201542}" type="pres">
      <dgm:prSet presAssocID="{D44C551C-2888-470F-BEF2-6945785F2E02}" presName="Name9" presStyleLbl="parChTrans1D2" presStyleIdx="2" presStyleCnt="6"/>
      <dgm:spPr/>
      <dgm:t>
        <a:bodyPr/>
        <a:lstStyle/>
        <a:p>
          <a:endParaRPr lang="en-AU"/>
        </a:p>
      </dgm:t>
    </dgm:pt>
    <dgm:pt modelId="{B187DB2A-5276-4D49-820E-E8E4C604B6DD}" type="pres">
      <dgm:prSet presAssocID="{D44C551C-2888-470F-BEF2-6945785F2E02}" presName="connTx" presStyleLbl="parChTrans1D2" presStyleIdx="2" presStyleCnt="6"/>
      <dgm:spPr/>
      <dgm:t>
        <a:bodyPr/>
        <a:lstStyle/>
        <a:p>
          <a:endParaRPr lang="en-AU"/>
        </a:p>
      </dgm:t>
    </dgm:pt>
    <dgm:pt modelId="{B3E8DE55-2BF5-48A1-9614-A26EA4963474}" type="pres">
      <dgm:prSet presAssocID="{D2082E8A-6415-4157-8A21-5CA8FB17B4F7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98A46D28-CC86-4740-A365-F32D2838A8D2}" type="pres">
      <dgm:prSet presAssocID="{EF39005B-3437-4836-A217-2D219C7220BE}" presName="Name9" presStyleLbl="parChTrans1D2" presStyleIdx="3" presStyleCnt="6"/>
      <dgm:spPr/>
      <dgm:t>
        <a:bodyPr/>
        <a:lstStyle/>
        <a:p>
          <a:endParaRPr lang="en-AU"/>
        </a:p>
      </dgm:t>
    </dgm:pt>
    <dgm:pt modelId="{D8C241AB-1843-4635-9DA0-92CC6FD492E6}" type="pres">
      <dgm:prSet presAssocID="{EF39005B-3437-4836-A217-2D219C7220BE}" presName="connTx" presStyleLbl="parChTrans1D2" presStyleIdx="3" presStyleCnt="6"/>
      <dgm:spPr/>
      <dgm:t>
        <a:bodyPr/>
        <a:lstStyle/>
        <a:p>
          <a:endParaRPr lang="en-AU"/>
        </a:p>
      </dgm:t>
    </dgm:pt>
    <dgm:pt modelId="{125439A2-D09D-48C6-9264-96B662802CA4}" type="pres">
      <dgm:prSet presAssocID="{9C83479F-1F63-4837-88AF-4169A4BC99D7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0580D138-06DC-4FFF-9BC1-64B945999C19}" type="pres">
      <dgm:prSet presAssocID="{A2FE1712-90C0-48BB-BE22-14CA9B3A07C1}" presName="Name9" presStyleLbl="parChTrans1D2" presStyleIdx="4" presStyleCnt="6"/>
      <dgm:spPr/>
      <dgm:t>
        <a:bodyPr/>
        <a:lstStyle/>
        <a:p>
          <a:endParaRPr lang="en-AU"/>
        </a:p>
      </dgm:t>
    </dgm:pt>
    <dgm:pt modelId="{F09F83E7-D8C0-487C-AFB7-28BBCB9A76F2}" type="pres">
      <dgm:prSet presAssocID="{A2FE1712-90C0-48BB-BE22-14CA9B3A07C1}" presName="connTx" presStyleLbl="parChTrans1D2" presStyleIdx="4" presStyleCnt="6"/>
      <dgm:spPr/>
      <dgm:t>
        <a:bodyPr/>
        <a:lstStyle/>
        <a:p>
          <a:endParaRPr lang="en-AU"/>
        </a:p>
      </dgm:t>
    </dgm:pt>
    <dgm:pt modelId="{9C17D177-E918-4F94-B178-074E736571FE}" type="pres">
      <dgm:prSet presAssocID="{B70DDA07-88A5-412B-904B-42D2B675131D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879C4E9F-A90F-4628-9697-21D514797A93}" type="pres">
      <dgm:prSet presAssocID="{A30F15A9-EB04-4767-8BC4-6A5BF61DB99F}" presName="Name9" presStyleLbl="parChTrans1D2" presStyleIdx="5" presStyleCnt="6"/>
      <dgm:spPr/>
      <dgm:t>
        <a:bodyPr/>
        <a:lstStyle/>
        <a:p>
          <a:endParaRPr lang="en-AU"/>
        </a:p>
      </dgm:t>
    </dgm:pt>
    <dgm:pt modelId="{530250F7-FEDB-4B7D-8340-9A021F654664}" type="pres">
      <dgm:prSet presAssocID="{A30F15A9-EB04-4767-8BC4-6A5BF61DB99F}" presName="connTx" presStyleLbl="parChTrans1D2" presStyleIdx="5" presStyleCnt="6"/>
      <dgm:spPr/>
      <dgm:t>
        <a:bodyPr/>
        <a:lstStyle/>
        <a:p>
          <a:endParaRPr lang="en-AU"/>
        </a:p>
      </dgm:t>
    </dgm:pt>
    <dgm:pt modelId="{FB351DF6-B4DD-4466-A548-71A8CD019FFD}" type="pres">
      <dgm:prSet presAssocID="{D2043AE3-413A-43CE-A4A3-E29CD901644B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</dgm:ptLst>
  <dgm:cxnLst>
    <dgm:cxn modelId="{6A968B3F-BF4B-46BD-85AA-A9F61A4E4FC7}" srcId="{5BD690C1-5712-4FE0-8537-915888F31E2C}" destId="{B70DDA07-88A5-412B-904B-42D2B675131D}" srcOrd="4" destOrd="0" parTransId="{A2FE1712-90C0-48BB-BE22-14CA9B3A07C1}" sibTransId="{8300A586-B55F-4AA5-9559-CC6BE97D0376}"/>
    <dgm:cxn modelId="{58FE64CA-057E-4B03-8DE7-4770E1EA08A9}" srcId="{5BD690C1-5712-4FE0-8537-915888F31E2C}" destId="{9AD7415D-44DF-43C3-8C5A-E63482B3357F}" srcOrd="0" destOrd="0" parTransId="{FE7745F4-16D0-45B1-833C-D9F63A605BED}" sibTransId="{1237F931-04D0-4C83-98BE-8F5EA1344341}"/>
    <dgm:cxn modelId="{BE35A26C-DA7D-4B9C-A171-7F8AEFBE7ED3}" type="presOf" srcId="{9AD7415D-44DF-43C3-8C5A-E63482B3357F}" destId="{A2F414B2-1378-432A-8BBD-A090788611BA}" srcOrd="0" destOrd="0" presId="urn:microsoft.com/office/officeart/2005/8/layout/radial1"/>
    <dgm:cxn modelId="{0EA238CF-E9E5-472E-8E4A-C3A0D6B0C2B3}" type="presOf" srcId="{D44C551C-2888-470F-BEF2-6945785F2E02}" destId="{B187DB2A-5276-4D49-820E-E8E4C604B6DD}" srcOrd="1" destOrd="0" presId="urn:microsoft.com/office/officeart/2005/8/layout/radial1"/>
    <dgm:cxn modelId="{D51326F6-8A1F-4D40-A9CB-7CA2CA121FE7}" type="presOf" srcId="{A2FE1712-90C0-48BB-BE22-14CA9B3A07C1}" destId="{F09F83E7-D8C0-487C-AFB7-28BBCB9A76F2}" srcOrd="1" destOrd="0" presId="urn:microsoft.com/office/officeart/2005/8/layout/radial1"/>
    <dgm:cxn modelId="{60CEDF4E-EBA8-4554-98F2-DCA61DFCE4C3}" type="presOf" srcId="{EF39005B-3437-4836-A217-2D219C7220BE}" destId="{98A46D28-CC86-4740-A365-F32D2838A8D2}" srcOrd="0" destOrd="0" presId="urn:microsoft.com/office/officeart/2005/8/layout/radial1"/>
    <dgm:cxn modelId="{1160B3D1-E69B-40A4-BBBE-7429820D5B2E}" type="presOf" srcId="{A30F15A9-EB04-4767-8BC4-6A5BF61DB99F}" destId="{879C4E9F-A90F-4628-9697-21D514797A93}" srcOrd="0" destOrd="0" presId="urn:microsoft.com/office/officeart/2005/8/layout/radial1"/>
    <dgm:cxn modelId="{21378FAB-BDF1-48EC-B815-2600CC943829}" srcId="{52CA4EDD-4B11-4C16-BD9F-60B0FC270AAF}" destId="{5BD690C1-5712-4FE0-8537-915888F31E2C}" srcOrd="0" destOrd="0" parTransId="{C36BE5B8-2EF1-45E8-9D10-FA00662D4071}" sibTransId="{36B03C18-9904-4222-8D27-5C083C9C74E9}"/>
    <dgm:cxn modelId="{3BEADCD5-BFB1-4B37-BEEE-C59E30B2A885}" srcId="{5BD690C1-5712-4FE0-8537-915888F31E2C}" destId="{9C83479F-1F63-4837-88AF-4169A4BC99D7}" srcOrd="3" destOrd="0" parTransId="{EF39005B-3437-4836-A217-2D219C7220BE}" sibTransId="{B6039C38-6606-49EE-A343-DCE43BB0D3FF}"/>
    <dgm:cxn modelId="{4F1A913F-CCA2-426E-BE7B-1F2C7FCB8254}" type="presOf" srcId="{B70DDA07-88A5-412B-904B-42D2B675131D}" destId="{9C17D177-E918-4F94-B178-074E736571FE}" srcOrd="0" destOrd="0" presId="urn:microsoft.com/office/officeart/2005/8/layout/radial1"/>
    <dgm:cxn modelId="{0CDBE693-A11D-4BE3-B939-288BFAB23828}" type="presOf" srcId="{F0163073-808A-4A7C-8FEC-A897582F9EDA}" destId="{EFF1709C-FF3D-4CD9-A4E6-4FA711898138}" srcOrd="1" destOrd="0" presId="urn:microsoft.com/office/officeart/2005/8/layout/radial1"/>
    <dgm:cxn modelId="{5D3CB326-7E0D-415C-95D3-FF6CBA3B8F08}" type="presOf" srcId="{52CA4EDD-4B11-4C16-BD9F-60B0FC270AAF}" destId="{DD3CEE1A-AF27-4E8F-9D51-620354E84CDD}" srcOrd="0" destOrd="0" presId="urn:microsoft.com/office/officeart/2005/8/layout/radial1"/>
    <dgm:cxn modelId="{EFB3F17E-AEA5-401F-BFFC-9EE9FDB4F3D9}" srcId="{5BD690C1-5712-4FE0-8537-915888F31E2C}" destId="{E872B547-DAE7-4B4C-9CF9-0C73614D114E}" srcOrd="1" destOrd="0" parTransId="{F0163073-808A-4A7C-8FEC-A897582F9EDA}" sibTransId="{35358BC9-E9D2-4745-87BD-BCD91CAC6137}"/>
    <dgm:cxn modelId="{F9FF6E3A-DAB5-4BD9-8522-A57B606945B0}" type="presOf" srcId="{FE7745F4-16D0-45B1-833C-D9F63A605BED}" destId="{759F3DBE-8EFD-4AB0-BA20-48BFECCDBFA4}" srcOrd="0" destOrd="0" presId="urn:microsoft.com/office/officeart/2005/8/layout/radial1"/>
    <dgm:cxn modelId="{490F7ED9-90BC-4ECA-9280-D31CF67ED5E3}" type="presOf" srcId="{D44C551C-2888-470F-BEF2-6945785F2E02}" destId="{5E5863A3-7EB7-46CB-AEA1-4E4D58201542}" srcOrd="0" destOrd="0" presId="urn:microsoft.com/office/officeart/2005/8/layout/radial1"/>
    <dgm:cxn modelId="{64197167-617C-497B-933F-2E447D174407}" srcId="{5BD690C1-5712-4FE0-8537-915888F31E2C}" destId="{D2043AE3-413A-43CE-A4A3-E29CD901644B}" srcOrd="5" destOrd="0" parTransId="{A30F15A9-EB04-4767-8BC4-6A5BF61DB99F}" sibTransId="{83FAD06A-9B2C-4BA2-A2EB-FA7A9766AFF2}"/>
    <dgm:cxn modelId="{0DDF86F4-68F9-4558-91B1-3B51BA73ED9C}" type="presOf" srcId="{F0163073-808A-4A7C-8FEC-A897582F9EDA}" destId="{A0BF6933-D5C6-4CD9-B22A-677F94F278CC}" srcOrd="0" destOrd="0" presId="urn:microsoft.com/office/officeart/2005/8/layout/radial1"/>
    <dgm:cxn modelId="{FA0CD588-D27F-435B-92F6-B9F25B6296B0}" type="presOf" srcId="{D2043AE3-413A-43CE-A4A3-E29CD901644B}" destId="{FB351DF6-B4DD-4466-A548-71A8CD019FFD}" srcOrd="0" destOrd="0" presId="urn:microsoft.com/office/officeart/2005/8/layout/radial1"/>
    <dgm:cxn modelId="{CF2A58B5-1B0F-4EB6-BB05-8115B2CE4C1F}" type="presOf" srcId="{E872B547-DAE7-4B4C-9CF9-0C73614D114E}" destId="{7248BE77-C8B1-4FBA-8701-E7D1EDA4C0B3}" srcOrd="0" destOrd="0" presId="urn:microsoft.com/office/officeart/2005/8/layout/radial1"/>
    <dgm:cxn modelId="{4500A402-7F79-464A-82A6-87FB0E364AAC}" srcId="{5BD690C1-5712-4FE0-8537-915888F31E2C}" destId="{D2082E8A-6415-4157-8A21-5CA8FB17B4F7}" srcOrd="2" destOrd="0" parTransId="{D44C551C-2888-470F-BEF2-6945785F2E02}" sibTransId="{6DDC1D03-729F-4831-95A5-935D16ADFFBC}"/>
    <dgm:cxn modelId="{0DCB0CE9-5B24-425B-8E65-A1A4063A0B1A}" type="presOf" srcId="{A30F15A9-EB04-4767-8BC4-6A5BF61DB99F}" destId="{530250F7-FEDB-4B7D-8340-9A021F654664}" srcOrd="1" destOrd="0" presId="urn:microsoft.com/office/officeart/2005/8/layout/radial1"/>
    <dgm:cxn modelId="{E32D7838-6456-4E61-8778-B1C53158354C}" type="presOf" srcId="{EF39005B-3437-4836-A217-2D219C7220BE}" destId="{D8C241AB-1843-4635-9DA0-92CC6FD492E6}" srcOrd="1" destOrd="0" presId="urn:microsoft.com/office/officeart/2005/8/layout/radial1"/>
    <dgm:cxn modelId="{BDFF85DC-52D2-40C2-9F94-2BB5CC0DD7FA}" type="presOf" srcId="{FE7745F4-16D0-45B1-833C-D9F63A605BED}" destId="{9615AD10-29DD-441C-A700-E79E14CD10E5}" srcOrd="1" destOrd="0" presId="urn:microsoft.com/office/officeart/2005/8/layout/radial1"/>
    <dgm:cxn modelId="{E2F14F57-B625-433B-BC1A-DE314D7A92B7}" type="presOf" srcId="{A2FE1712-90C0-48BB-BE22-14CA9B3A07C1}" destId="{0580D138-06DC-4FFF-9BC1-64B945999C19}" srcOrd="0" destOrd="0" presId="urn:microsoft.com/office/officeart/2005/8/layout/radial1"/>
    <dgm:cxn modelId="{718133E6-2B61-49BC-A97D-4ED721E6DAC5}" type="presOf" srcId="{D2082E8A-6415-4157-8A21-5CA8FB17B4F7}" destId="{B3E8DE55-2BF5-48A1-9614-A26EA4963474}" srcOrd="0" destOrd="0" presId="urn:microsoft.com/office/officeart/2005/8/layout/radial1"/>
    <dgm:cxn modelId="{53BFB949-5C50-4584-8F64-C50EAB0D7FA0}" type="presOf" srcId="{5BD690C1-5712-4FE0-8537-915888F31E2C}" destId="{26D05EC9-5E04-4532-B786-C885922FEA29}" srcOrd="0" destOrd="0" presId="urn:microsoft.com/office/officeart/2005/8/layout/radial1"/>
    <dgm:cxn modelId="{B0F13116-0547-4F18-A7CA-DA789660DCEF}" type="presOf" srcId="{9C83479F-1F63-4837-88AF-4169A4BC99D7}" destId="{125439A2-D09D-48C6-9264-96B662802CA4}" srcOrd="0" destOrd="0" presId="urn:microsoft.com/office/officeart/2005/8/layout/radial1"/>
    <dgm:cxn modelId="{C35C4181-7D92-442A-88E8-54052A9926C4}" type="presParOf" srcId="{DD3CEE1A-AF27-4E8F-9D51-620354E84CDD}" destId="{26D05EC9-5E04-4532-B786-C885922FEA29}" srcOrd="0" destOrd="0" presId="urn:microsoft.com/office/officeart/2005/8/layout/radial1"/>
    <dgm:cxn modelId="{5315C6AA-F80D-499F-8883-7C058703E0B4}" type="presParOf" srcId="{DD3CEE1A-AF27-4E8F-9D51-620354E84CDD}" destId="{759F3DBE-8EFD-4AB0-BA20-48BFECCDBFA4}" srcOrd="1" destOrd="0" presId="urn:microsoft.com/office/officeart/2005/8/layout/radial1"/>
    <dgm:cxn modelId="{C3A887BA-F8F7-4427-AD7F-3B0DCC06AB8B}" type="presParOf" srcId="{759F3DBE-8EFD-4AB0-BA20-48BFECCDBFA4}" destId="{9615AD10-29DD-441C-A700-E79E14CD10E5}" srcOrd="0" destOrd="0" presId="urn:microsoft.com/office/officeart/2005/8/layout/radial1"/>
    <dgm:cxn modelId="{449AA737-FC62-4886-83E1-59F2D430B337}" type="presParOf" srcId="{DD3CEE1A-AF27-4E8F-9D51-620354E84CDD}" destId="{A2F414B2-1378-432A-8BBD-A090788611BA}" srcOrd="2" destOrd="0" presId="urn:microsoft.com/office/officeart/2005/8/layout/radial1"/>
    <dgm:cxn modelId="{9C21988F-3372-4F20-B226-1C25D5D1059B}" type="presParOf" srcId="{DD3CEE1A-AF27-4E8F-9D51-620354E84CDD}" destId="{A0BF6933-D5C6-4CD9-B22A-677F94F278CC}" srcOrd="3" destOrd="0" presId="urn:microsoft.com/office/officeart/2005/8/layout/radial1"/>
    <dgm:cxn modelId="{B2B58BE1-4EA6-4EF8-9D1B-CA4363091905}" type="presParOf" srcId="{A0BF6933-D5C6-4CD9-B22A-677F94F278CC}" destId="{EFF1709C-FF3D-4CD9-A4E6-4FA711898138}" srcOrd="0" destOrd="0" presId="urn:microsoft.com/office/officeart/2005/8/layout/radial1"/>
    <dgm:cxn modelId="{D3BD7015-47D7-469A-9774-F71EEADB0214}" type="presParOf" srcId="{DD3CEE1A-AF27-4E8F-9D51-620354E84CDD}" destId="{7248BE77-C8B1-4FBA-8701-E7D1EDA4C0B3}" srcOrd="4" destOrd="0" presId="urn:microsoft.com/office/officeart/2005/8/layout/radial1"/>
    <dgm:cxn modelId="{BDEFFF2E-AE79-4FF2-A583-6E8C5EB09A49}" type="presParOf" srcId="{DD3CEE1A-AF27-4E8F-9D51-620354E84CDD}" destId="{5E5863A3-7EB7-46CB-AEA1-4E4D58201542}" srcOrd="5" destOrd="0" presId="urn:microsoft.com/office/officeart/2005/8/layout/radial1"/>
    <dgm:cxn modelId="{01BF1186-CC0F-4C6E-9338-68C5E609ACF2}" type="presParOf" srcId="{5E5863A3-7EB7-46CB-AEA1-4E4D58201542}" destId="{B187DB2A-5276-4D49-820E-E8E4C604B6DD}" srcOrd="0" destOrd="0" presId="urn:microsoft.com/office/officeart/2005/8/layout/radial1"/>
    <dgm:cxn modelId="{13440304-EAFF-42B7-B3FF-02BC1AA47B5D}" type="presParOf" srcId="{DD3CEE1A-AF27-4E8F-9D51-620354E84CDD}" destId="{B3E8DE55-2BF5-48A1-9614-A26EA4963474}" srcOrd="6" destOrd="0" presId="urn:microsoft.com/office/officeart/2005/8/layout/radial1"/>
    <dgm:cxn modelId="{234C1A69-1A87-4F91-BF09-DAA07C123088}" type="presParOf" srcId="{DD3CEE1A-AF27-4E8F-9D51-620354E84CDD}" destId="{98A46D28-CC86-4740-A365-F32D2838A8D2}" srcOrd="7" destOrd="0" presId="urn:microsoft.com/office/officeart/2005/8/layout/radial1"/>
    <dgm:cxn modelId="{674CA882-9DE0-46D6-B1E9-1B620C56F03D}" type="presParOf" srcId="{98A46D28-CC86-4740-A365-F32D2838A8D2}" destId="{D8C241AB-1843-4635-9DA0-92CC6FD492E6}" srcOrd="0" destOrd="0" presId="urn:microsoft.com/office/officeart/2005/8/layout/radial1"/>
    <dgm:cxn modelId="{84C2F108-44E8-4A4F-BAFC-B997698BEE63}" type="presParOf" srcId="{DD3CEE1A-AF27-4E8F-9D51-620354E84CDD}" destId="{125439A2-D09D-48C6-9264-96B662802CA4}" srcOrd="8" destOrd="0" presId="urn:microsoft.com/office/officeart/2005/8/layout/radial1"/>
    <dgm:cxn modelId="{9877C987-A40D-40C5-A7AF-CB0D062365C8}" type="presParOf" srcId="{DD3CEE1A-AF27-4E8F-9D51-620354E84CDD}" destId="{0580D138-06DC-4FFF-9BC1-64B945999C19}" srcOrd="9" destOrd="0" presId="urn:microsoft.com/office/officeart/2005/8/layout/radial1"/>
    <dgm:cxn modelId="{14A7EB19-B263-41CD-9C7C-4C88AC25F3F2}" type="presParOf" srcId="{0580D138-06DC-4FFF-9BC1-64B945999C19}" destId="{F09F83E7-D8C0-487C-AFB7-28BBCB9A76F2}" srcOrd="0" destOrd="0" presId="urn:microsoft.com/office/officeart/2005/8/layout/radial1"/>
    <dgm:cxn modelId="{A0D81159-DCF3-4AD4-BAA9-E19A56BE2CFF}" type="presParOf" srcId="{DD3CEE1A-AF27-4E8F-9D51-620354E84CDD}" destId="{9C17D177-E918-4F94-B178-074E736571FE}" srcOrd="10" destOrd="0" presId="urn:microsoft.com/office/officeart/2005/8/layout/radial1"/>
    <dgm:cxn modelId="{1578A9D7-928A-46C8-A96F-C7E39EF6FB93}" type="presParOf" srcId="{DD3CEE1A-AF27-4E8F-9D51-620354E84CDD}" destId="{879C4E9F-A90F-4628-9697-21D514797A93}" srcOrd="11" destOrd="0" presId="urn:microsoft.com/office/officeart/2005/8/layout/radial1"/>
    <dgm:cxn modelId="{5642F11A-2331-4AB7-807E-3F0B55BDD793}" type="presParOf" srcId="{879C4E9F-A90F-4628-9697-21D514797A93}" destId="{530250F7-FEDB-4B7D-8340-9A021F654664}" srcOrd="0" destOrd="0" presId="urn:microsoft.com/office/officeart/2005/8/layout/radial1"/>
    <dgm:cxn modelId="{2D53B26D-805D-4E13-B5AC-840E9F136FFA}" type="presParOf" srcId="{DD3CEE1A-AF27-4E8F-9D51-620354E84CDD}" destId="{FB351DF6-B4DD-4466-A548-71A8CD019FFD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CA4EDD-4B11-4C16-BD9F-60B0FC270AAF}" type="doc">
      <dgm:prSet loTypeId="urn:microsoft.com/office/officeart/2005/8/layout/radial1" loCatId="cycle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AU"/>
        </a:p>
      </dgm:t>
    </dgm:pt>
    <dgm:pt modelId="{5BD690C1-5712-4FE0-8537-915888F31E2C}">
      <dgm:prSet phldrT="[Text]"/>
      <dgm:spPr>
        <a:solidFill>
          <a:srgbClr val="E1491F"/>
        </a:solidFill>
      </dgm:spPr>
      <dgm:t>
        <a:bodyPr/>
        <a:lstStyle/>
        <a:p>
          <a:r>
            <a:rPr lang="en-AU" dirty="0" smtClean="0"/>
            <a:t>Desktops</a:t>
          </a:r>
          <a:endParaRPr lang="en-AU" dirty="0"/>
        </a:p>
      </dgm:t>
    </dgm:pt>
    <dgm:pt modelId="{C36BE5B8-2EF1-45E8-9D10-FA00662D4071}" type="parTrans" cxnId="{21378FAB-BDF1-48EC-B815-2600CC943829}">
      <dgm:prSet/>
      <dgm:spPr/>
      <dgm:t>
        <a:bodyPr/>
        <a:lstStyle/>
        <a:p>
          <a:endParaRPr lang="en-AU"/>
        </a:p>
      </dgm:t>
    </dgm:pt>
    <dgm:pt modelId="{36B03C18-9904-4222-8D27-5C083C9C74E9}" type="sibTrans" cxnId="{21378FAB-BDF1-48EC-B815-2600CC943829}">
      <dgm:prSet/>
      <dgm:spPr/>
      <dgm:t>
        <a:bodyPr/>
        <a:lstStyle/>
        <a:p>
          <a:endParaRPr lang="en-AU"/>
        </a:p>
      </dgm:t>
    </dgm:pt>
    <dgm:pt modelId="{9AD7415D-44DF-43C3-8C5A-E63482B3357F}">
      <dgm:prSet phldrT="[Text]"/>
      <dgm:spPr>
        <a:solidFill>
          <a:srgbClr val="2D6AB3"/>
        </a:solidFill>
      </dgm:spPr>
      <dgm:t>
        <a:bodyPr/>
        <a:lstStyle/>
        <a:p>
          <a:r>
            <a:rPr lang="en-AU" dirty="0" smtClean="0"/>
            <a:t>Anti Malware</a:t>
          </a:r>
          <a:endParaRPr lang="en-AU" dirty="0"/>
        </a:p>
      </dgm:t>
    </dgm:pt>
    <dgm:pt modelId="{FE7745F4-16D0-45B1-833C-D9F63A605BED}" type="parTrans" cxnId="{58FE64CA-057E-4B03-8DE7-4770E1EA08A9}">
      <dgm:prSet/>
      <dgm:spPr/>
      <dgm:t>
        <a:bodyPr/>
        <a:lstStyle/>
        <a:p>
          <a:endParaRPr lang="en-AU"/>
        </a:p>
      </dgm:t>
    </dgm:pt>
    <dgm:pt modelId="{1237F931-04D0-4C83-98BE-8F5EA1344341}" type="sibTrans" cxnId="{58FE64CA-057E-4B03-8DE7-4770E1EA08A9}">
      <dgm:prSet/>
      <dgm:spPr/>
      <dgm:t>
        <a:bodyPr/>
        <a:lstStyle/>
        <a:p>
          <a:endParaRPr lang="en-AU"/>
        </a:p>
      </dgm:t>
    </dgm:pt>
    <dgm:pt modelId="{E872B547-DAE7-4B4C-9CF9-0C73614D114E}">
      <dgm:prSet phldrT="[Text]"/>
      <dgm:spPr>
        <a:solidFill>
          <a:srgbClr val="2D6AB3"/>
        </a:solidFill>
      </dgm:spPr>
      <dgm:t>
        <a:bodyPr/>
        <a:lstStyle/>
        <a:p>
          <a:r>
            <a:rPr lang="en-AU" dirty="0" smtClean="0"/>
            <a:t>Patch Management</a:t>
          </a:r>
          <a:endParaRPr lang="en-AU" dirty="0"/>
        </a:p>
      </dgm:t>
    </dgm:pt>
    <dgm:pt modelId="{F0163073-808A-4A7C-8FEC-A897582F9EDA}" type="parTrans" cxnId="{EFB3F17E-AEA5-401F-BFFC-9EE9FDB4F3D9}">
      <dgm:prSet/>
      <dgm:spPr/>
      <dgm:t>
        <a:bodyPr/>
        <a:lstStyle/>
        <a:p>
          <a:endParaRPr lang="en-AU"/>
        </a:p>
      </dgm:t>
    </dgm:pt>
    <dgm:pt modelId="{35358BC9-E9D2-4745-87BD-BCD91CAC6137}" type="sibTrans" cxnId="{EFB3F17E-AEA5-401F-BFFC-9EE9FDB4F3D9}">
      <dgm:prSet/>
      <dgm:spPr/>
      <dgm:t>
        <a:bodyPr/>
        <a:lstStyle/>
        <a:p>
          <a:endParaRPr lang="en-AU"/>
        </a:p>
      </dgm:t>
    </dgm:pt>
    <dgm:pt modelId="{D2082E8A-6415-4157-8A21-5CA8FB17B4F7}">
      <dgm:prSet phldrT="[Text]"/>
      <dgm:spPr>
        <a:solidFill>
          <a:srgbClr val="2D6AB3"/>
        </a:solidFill>
      </dgm:spPr>
      <dgm:t>
        <a:bodyPr/>
        <a:lstStyle/>
        <a:p>
          <a:r>
            <a:rPr lang="en-AU" dirty="0" smtClean="0"/>
            <a:t>Inventory</a:t>
          </a:r>
          <a:endParaRPr lang="en-AU" dirty="0"/>
        </a:p>
      </dgm:t>
    </dgm:pt>
    <dgm:pt modelId="{D44C551C-2888-470F-BEF2-6945785F2E02}" type="parTrans" cxnId="{4500A402-7F79-464A-82A6-87FB0E364AAC}">
      <dgm:prSet/>
      <dgm:spPr/>
      <dgm:t>
        <a:bodyPr/>
        <a:lstStyle/>
        <a:p>
          <a:endParaRPr lang="en-AU"/>
        </a:p>
      </dgm:t>
    </dgm:pt>
    <dgm:pt modelId="{6DDC1D03-729F-4831-95A5-935D16ADFFBC}" type="sibTrans" cxnId="{4500A402-7F79-464A-82A6-87FB0E364AAC}">
      <dgm:prSet/>
      <dgm:spPr/>
      <dgm:t>
        <a:bodyPr/>
        <a:lstStyle/>
        <a:p>
          <a:endParaRPr lang="en-AU"/>
        </a:p>
      </dgm:t>
    </dgm:pt>
    <dgm:pt modelId="{9C83479F-1F63-4837-88AF-4169A4BC99D7}">
      <dgm:prSet phldrT="[Text]"/>
      <dgm:spPr>
        <a:solidFill>
          <a:srgbClr val="2D6AB3"/>
        </a:solidFill>
      </dgm:spPr>
      <dgm:t>
        <a:bodyPr/>
        <a:lstStyle/>
        <a:p>
          <a:r>
            <a:rPr lang="en-AU" dirty="0" smtClean="0"/>
            <a:t>Remote Control</a:t>
          </a:r>
          <a:endParaRPr lang="en-AU" dirty="0"/>
        </a:p>
      </dgm:t>
    </dgm:pt>
    <dgm:pt modelId="{EF39005B-3437-4836-A217-2D219C7220BE}" type="parTrans" cxnId="{3BEADCD5-BFB1-4B37-BEEE-C59E30B2A885}">
      <dgm:prSet/>
      <dgm:spPr/>
      <dgm:t>
        <a:bodyPr/>
        <a:lstStyle/>
        <a:p>
          <a:endParaRPr lang="en-AU"/>
        </a:p>
      </dgm:t>
    </dgm:pt>
    <dgm:pt modelId="{B6039C38-6606-49EE-A343-DCE43BB0D3FF}" type="sibTrans" cxnId="{3BEADCD5-BFB1-4B37-BEEE-C59E30B2A885}">
      <dgm:prSet/>
      <dgm:spPr/>
      <dgm:t>
        <a:bodyPr/>
        <a:lstStyle/>
        <a:p>
          <a:endParaRPr lang="en-AU"/>
        </a:p>
      </dgm:t>
    </dgm:pt>
    <dgm:pt modelId="{B70DDA07-88A5-412B-904B-42D2B675131D}">
      <dgm:prSet phldrT="[Text]"/>
      <dgm:spPr>
        <a:solidFill>
          <a:srgbClr val="2D6AB3"/>
        </a:solidFill>
      </dgm:spPr>
      <dgm:t>
        <a:bodyPr/>
        <a:lstStyle/>
        <a:p>
          <a:r>
            <a:rPr lang="en-AU" dirty="0" smtClean="0"/>
            <a:t>Software Asset Management</a:t>
          </a:r>
          <a:endParaRPr lang="en-AU" dirty="0"/>
        </a:p>
      </dgm:t>
    </dgm:pt>
    <dgm:pt modelId="{A2FE1712-90C0-48BB-BE22-14CA9B3A07C1}" type="parTrans" cxnId="{6A968B3F-BF4B-46BD-85AA-A9F61A4E4FC7}">
      <dgm:prSet/>
      <dgm:spPr/>
      <dgm:t>
        <a:bodyPr/>
        <a:lstStyle/>
        <a:p>
          <a:endParaRPr lang="en-AU"/>
        </a:p>
      </dgm:t>
    </dgm:pt>
    <dgm:pt modelId="{8300A586-B55F-4AA5-9559-CC6BE97D0376}" type="sibTrans" cxnId="{6A968B3F-BF4B-46BD-85AA-A9F61A4E4FC7}">
      <dgm:prSet/>
      <dgm:spPr/>
      <dgm:t>
        <a:bodyPr/>
        <a:lstStyle/>
        <a:p>
          <a:endParaRPr lang="en-AU"/>
        </a:p>
      </dgm:t>
    </dgm:pt>
    <dgm:pt modelId="{D2043AE3-413A-43CE-A4A3-E29CD901644B}">
      <dgm:prSet phldrT="[Text]"/>
      <dgm:spPr>
        <a:solidFill>
          <a:srgbClr val="2D6AB3"/>
        </a:solidFill>
      </dgm:spPr>
      <dgm:t>
        <a:bodyPr/>
        <a:lstStyle/>
        <a:p>
          <a:r>
            <a:rPr lang="en-AU" dirty="0" smtClean="0"/>
            <a:t>Telemetry</a:t>
          </a:r>
          <a:endParaRPr lang="en-AU" dirty="0"/>
        </a:p>
      </dgm:t>
    </dgm:pt>
    <dgm:pt modelId="{A30F15A9-EB04-4767-8BC4-6A5BF61DB99F}" type="parTrans" cxnId="{64197167-617C-497B-933F-2E447D174407}">
      <dgm:prSet/>
      <dgm:spPr/>
      <dgm:t>
        <a:bodyPr/>
        <a:lstStyle/>
        <a:p>
          <a:endParaRPr lang="en-AU"/>
        </a:p>
      </dgm:t>
    </dgm:pt>
    <dgm:pt modelId="{83FAD06A-9B2C-4BA2-A2EB-FA7A9766AFF2}" type="sibTrans" cxnId="{64197167-617C-497B-933F-2E447D174407}">
      <dgm:prSet/>
      <dgm:spPr/>
      <dgm:t>
        <a:bodyPr/>
        <a:lstStyle/>
        <a:p>
          <a:endParaRPr lang="en-AU"/>
        </a:p>
      </dgm:t>
    </dgm:pt>
    <dgm:pt modelId="{DD3CEE1A-AF27-4E8F-9D51-620354E84CDD}" type="pres">
      <dgm:prSet presAssocID="{52CA4EDD-4B11-4C16-BD9F-60B0FC270AAF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AU"/>
        </a:p>
      </dgm:t>
    </dgm:pt>
    <dgm:pt modelId="{26D05EC9-5E04-4532-B786-C885922FEA29}" type="pres">
      <dgm:prSet presAssocID="{5BD690C1-5712-4FE0-8537-915888F31E2C}" presName="centerShape" presStyleLbl="node0" presStyleIdx="0" presStyleCnt="1"/>
      <dgm:spPr/>
      <dgm:t>
        <a:bodyPr/>
        <a:lstStyle/>
        <a:p>
          <a:endParaRPr lang="en-AU"/>
        </a:p>
      </dgm:t>
    </dgm:pt>
    <dgm:pt modelId="{759F3DBE-8EFD-4AB0-BA20-48BFECCDBFA4}" type="pres">
      <dgm:prSet presAssocID="{FE7745F4-16D0-45B1-833C-D9F63A605BED}" presName="Name9" presStyleLbl="parChTrans1D2" presStyleIdx="0" presStyleCnt="6"/>
      <dgm:spPr/>
      <dgm:t>
        <a:bodyPr/>
        <a:lstStyle/>
        <a:p>
          <a:endParaRPr lang="en-AU"/>
        </a:p>
      </dgm:t>
    </dgm:pt>
    <dgm:pt modelId="{9615AD10-29DD-441C-A700-E79E14CD10E5}" type="pres">
      <dgm:prSet presAssocID="{FE7745F4-16D0-45B1-833C-D9F63A605BED}" presName="connTx" presStyleLbl="parChTrans1D2" presStyleIdx="0" presStyleCnt="6"/>
      <dgm:spPr/>
      <dgm:t>
        <a:bodyPr/>
        <a:lstStyle/>
        <a:p>
          <a:endParaRPr lang="en-AU"/>
        </a:p>
      </dgm:t>
    </dgm:pt>
    <dgm:pt modelId="{A2F414B2-1378-432A-8BBD-A090788611BA}" type="pres">
      <dgm:prSet presAssocID="{9AD7415D-44DF-43C3-8C5A-E63482B3357F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A0BF6933-D5C6-4CD9-B22A-677F94F278CC}" type="pres">
      <dgm:prSet presAssocID="{F0163073-808A-4A7C-8FEC-A897582F9EDA}" presName="Name9" presStyleLbl="parChTrans1D2" presStyleIdx="1" presStyleCnt="6"/>
      <dgm:spPr/>
      <dgm:t>
        <a:bodyPr/>
        <a:lstStyle/>
        <a:p>
          <a:endParaRPr lang="en-AU"/>
        </a:p>
      </dgm:t>
    </dgm:pt>
    <dgm:pt modelId="{EFF1709C-FF3D-4CD9-A4E6-4FA711898138}" type="pres">
      <dgm:prSet presAssocID="{F0163073-808A-4A7C-8FEC-A897582F9EDA}" presName="connTx" presStyleLbl="parChTrans1D2" presStyleIdx="1" presStyleCnt="6"/>
      <dgm:spPr/>
      <dgm:t>
        <a:bodyPr/>
        <a:lstStyle/>
        <a:p>
          <a:endParaRPr lang="en-AU"/>
        </a:p>
      </dgm:t>
    </dgm:pt>
    <dgm:pt modelId="{7248BE77-C8B1-4FBA-8701-E7D1EDA4C0B3}" type="pres">
      <dgm:prSet presAssocID="{E872B547-DAE7-4B4C-9CF9-0C73614D114E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5E5863A3-7EB7-46CB-AEA1-4E4D58201542}" type="pres">
      <dgm:prSet presAssocID="{D44C551C-2888-470F-BEF2-6945785F2E02}" presName="Name9" presStyleLbl="parChTrans1D2" presStyleIdx="2" presStyleCnt="6"/>
      <dgm:spPr/>
      <dgm:t>
        <a:bodyPr/>
        <a:lstStyle/>
        <a:p>
          <a:endParaRPr lang="en-AU"/>
        </a:p>
      </dgm:t>
    </dgm:pt>
    <dgm:pt modelId="{B187DB2A-5276-4D49-820E-E8E4C604B6DD}" type="pres">
      <dgm:prSet presAssocID="{D44C551C-2888-470F-BEF2-6945785F2E02}" presName="connTx" presStyleLbl="parChTrans1D2" presStyleIdx="2" presStyleCnt="6"/>
      <dgm:spPr/>
      <dgm:t>
        <a:bodyPr/>
        <a:lstStyle/>
        <a:p>
          <a:endParaRPr lang="en-AU"/>
        </a:p>
      </dgm:t>
    </dgm:pt>
    <dgm:pt modelId="{B3E8DE55-2BF5-48A1-9614-A26EA4963474}" type="pres">
      <dgm:prSet presAssocID="{D2082E8A-6415-4157-8A21-5CA8FB17B4F7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98A46D28-CC86-4740-A365-F32D2838A8D2}" type="pres">
      <dgm:prSet presAssocID="{EF39005B-3437-4836-A217-2D219C7220BE}" presName="Name9" presStyleLbl="parChTrans1D2" presStyleIdx="3" presStyleCnt="6"/>
      <dgm:spPr/>
      <dgm:t>
        <a:bodyPr/>
        <a:lstStyle/>
        <a:p>
          <a:endParaRPr lang="en-AU"/>
        </a:p>
      </dgm:t>
    </dgm:pt>
    <dgm:pt modelId="{D8C241AB-1843-4635-9DA0-92CC6FD492E6}" type="pres">
      <dgm:prSet presAssocID="{EF39005B-3437-4836-A217-2D219C7220BE}" presName="connTx" presStyleLbl="parChTrans1D2" presStyleIdx="3" presStyleCnt="6"/>
      <dgm:spPr/>
      <dgm:t>
        <a:bodyPr/>
        <a:lstStyle/>
        <a:p>
          <a:endParaRPr lang="en-AU"/>
        </a:p>
      </dgm:t>
    </dgm:pt>
    <dgm:pt modelId="{125439A2-D09D-48C6-9264-96B662802CA4}" type="pres">
      <dgm:prSet presAssocID="{9C83479F-1F63-4837-88AF-4169A4BC99D7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0580D138-06DC-4FFF-9BC1-64B945999C19}" type="pres">
      <dgm:prSet presAssocID="{A2FE1712-90C0-48BB-BE22-14CA9B3A07C1}" presName="Name9" presStyleLbl="parChTrans1D2" presStyleIdx="4" presStyleCnt="6"/>
      <dgm:spPr/>
      <dgm:t>
        <a:bodyPr/>
        <a:lstStyle/>
        <a:p>
          <a:endParaRPr lang="en-AU"/>
        </a:p>
      </dgm:t>
    </dgm:pt>
    <dgm:pt modelId="{F09F83E7-D8C0-487C-AFB7-28BBCB9A76F2}" type="pres">
      <dgm:prSet presAssocID="{A2FE1712-90C0-48BB-BE22-14CA9B3A07C1}" presName="connTx" presStyleLbl="parChTrans1D2" presStyleIdx="4" presStyleCnt="6"/>
      <dgm:spPr/>
      <dgm:t>
        <a:bodyPr/>
        <a:lstStyle/>
        <a:p>
          <a:endParaRPr lang="en-AU"/>
        </a:p>
      </dgm:t>
    </dgm:pt>
    <dgm:pt modelId="{9C17D177-E918-4F94-B178-074E736571FE}" type="pres">
      <dgm:prSet presAssocID="{B70DDA07-88A5-412B-904B-42D2B675131D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879C4E9F-A90F-4628-9697-21D514797A93}" type="pres">
      <dgm:prSet presAssocID="{A30F15A9-EB04-4767-8BC4-6A5BF61DB99F}" presName="Name9" presStyleLbl="parChTrans1D2" presStyleIdx="5" presStyleCnt="6"/>
      <dgm:spPr/>
      <dgm:t>
        <a:bodyPr/>
        <a:lstStyle/>
        <a:p>
          <a:endParaRPr lang="en-AU"/>
        </a:p>
      </dgm:t>
    </dgm:pt>
    <dgm:pt modelId="{530250F7-FEDB-4B7D-8340-9A021F654664}" type="pres">
      <dgm:prSet presAssocID="{A30F15A9-EB04-4767-8BC4-6A5BF61DB99F}" presName="connTx" presStyleLbl="parChTrans1D2" presStyleIdx="5" presStyleCnt="6"/>
      <dgm:spPr/>
      <dgm:t>
        <a:bodyPr/>
        <a:lstStyle/>
        <a:p>
          <a:endParaRPr lang="en-AU"/>
        </a:p>
      </dgm:t>
    </dgm:pt>
    <dgm:pt modelId="{FB351DF6-B4DD-4466-A548-71A8CD019FFD}" type="pres">
      <dgm:prSet presAssocID="{D2043AE3-413A-43CE-A4A3-E29CD901644B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</dgm:ptLst>
  <dgm:cxnLst>
    <dgm:cxn modelId="{6A968B3F-BF4B-46BD-85AA-A9F61A4E4FC7}" srcId="{5BD690C1-5712-4FE0-8537-915888F31E2C}" destId="{B70DDA07-88A5-412B-904B-42D2B675131D}" srcOrd="4" destOrd="0" parTransId="{A2FE1712-90C0-48BB-BE22-14CA9B3A07C1}" sibTransId="{8300A586-B55F-4AA5-9559-CC6BE97D0376}"/>
    <dgm:cxn modelId="{58FE64CA-057E-4B03-8DE7-4770E1EA08A9}" srcId="{5BD690C1-5712-4FE0-8537-915888F31E2C}" destId="{9AD7415D-44DF-43C3-8C5A-E63482B3357F}" srcOrd="0" destOrd="0" parTransId="{FE7745F4-16D0-45B1-833C-D9F63A605BED}" sibTransId="{1237F931-04D0-4C83-98BE-8F5EA1344341}"/>
    <dgm:cxn modelId="{4381EEC0-3CD4-4577-B4AD-CE98A8470A25}" type="presOf" srcId="{52CA4EDD-4B11-4C16-BD9F-60B0FC270AAF}" destId="{DD3CEE1A-AF27-4E8F-9D51-620354E84CDD}" srcOrd="0" destOrd="0" presId="urn:microsoft.com/office/officeart/2005/8/layout/radial1"/>
    <dgm:cxn modelId="{105BA249-4CF2-4F74-BABA-E2A79FF2528B}" type="presOf" srcId="{A30F15A9-EB04-4767-8BC4-6A5BF61DB99F}" destId="{879C4E9F-A90F-4628-9697-21D514797A93}" srcOrd="0" destOrd="0" presId="urn:microsoft.com/office/officeart/2005/8/layout/radial1"/>
    <dgm:cxn modelId="{F46CE0FA-3CE0-49A6-B433-784D09B78521}" type="presOf" srcId="{EF39005B-3437-4836-A217-2D219C7220BE}" destId="{D8C241AB-1843-4635-9DA0-92CC6FD492E6}" srcOrd="1" destOrd="0" presId="urn:microsoft.com/office/officeart/2005/8/layout/radial1"/>
    <dgm:cxn modelId="{649D87D6-75A4-40E7-B1A8-798CB1B031D7}" type="presOf" srcId="{9C83479F-1F63-4837-88AF-4169A4BC99D7}" destId="{125439A2-D09D-48C6-9264-96B662802CA4}" srcOrd="0" destOrd="0" presId="urn:microsoft.com/office/officeart/2005/8/layout/radial1"/>
    <dgm:cxn modelId="{DB8AEE9F-2CAD-4A30-BE10-4A36DD512639}" type="presOf" srcId="{A2FE1712-90C0-48BB-BE22-14CA9B3A07C1}" destId="{F09F83E7-D8C0-487C-AFB7-28BBCB9A76F2}" srcOrd="1" destOrd="0" presId="urn:microsoft.com/office/officeart/2005/8/layout/radial1"/>
    <dgm:cxn modelId="{87FAD705-DBBC-4D37-9F3C-EB5AEE45CAC2}" type="presOf" srcId="{F0163073-808A-4A7C-8FEC-A897582F9EDA}" destId="{EFF1709C-FF3D-4CD9-A4E6-4FA711898138}" srcOrd="1" destOrd="0" presId="urn:microsoft.com/office/officeart/2005/8/layout/radial1"/>
    <dgm:cxn modelId="{21378FAB-BDF1-48EC-B815-2600CC943829}" srcId="{52CA4EDD-4B11-4C16-BD9F-60B0FC270AAF}" destId="{5BD690C1-5712-4FE0-8537-915888F31E2C}" srcOrd="0" destOrd="0" parTransId="{C36BE5B8-2EF1-45E8-9D10-FA00662D4071}" sibTransId="{36B03C18-9904-4222-8D27-5C083C9C74E9}"/>
    <dgm:cxn modelId="{3BEADCD5-BFB1-4B37-BEEE-C59E30B2A885}" srcId="{5BD690C1-5712-4FE0-8537-915888F31E2C}" destId="{9C83479F-1F63-4837-88AF-4169A4BC99D7}" srcOrd="3" destOrd="0" parTransId="{EF39005B-3437-4836-A217-2D219C7220BE}" sibTransId="{B6039C38-6606-49EE-A343-DCE43BB0D3FF}"/>
    <dgm:cxn modelId="{1F2B9F8A-A7F8-4D4A-A697-6AE56577916F}" type="presOf" srcId="{FE7745F4-16D0-45B1-833C-D9F63A605BED}" destId="{759F3DBE-8EFD-4AB0-BA20-48BFECCDBFA4}" srcOrd="0" destOrd="0" presId="urn:microsoft.com/office/officeart/2005/8/layout/radial1"/>
    <dgm:cxn modelId="{52869AF6-0BC5-41FC-8439-A30B47E7B824}" type="presOf" srcId="{D2043AE3-413A-43CE-A4A3-E29CD901644B}" destId="{FB351DF6-B4DD-4466-A548-71A8CD019FFD}" srcOrd="0" destOrd="0" presId="urn:microsoft.com/office/officeart/2005/8/layout/radial1"/>
    <dgm:cxn modelId="{CD91AFC9-6458-49EC-B198-097AE5C0E11D}" type="presOf" srcId="{5BD690C1-5712-4FE0-8537-915888F31E2C}" destId="{26D05EC9-5E04-4532-B786-C885922FEA29}" srcOrd="0" destOrd="0" presId="urn:microsoft.com/office/officeart/2005/8/layout/radial1"/>
    <dgm:cxn modelId="{3758A115-F585-4224-B1E6-712E1D11B979}" type="presOf" srcId="{A2FE1712-90C0-48BB-BE22-14CA9B3A07C1}" destId="{0580D138-06DC-4FFF-9BC1-64B945999C19}" srcOrd="0" destOrd="0" presId="urn:microsoft.com/office/officeart/2005/8/layout/radial1"/>
    <dgm:cxn modelId="{0A954BBA-5D3B-4DD2-A7E5-6168F4DF3016}" type="presOf" srcId="{D44C551C-2888-470F-BEF2-6945785F2E02}" destId="{B187DB2A-5276-4D49-820E-E8E4C604B6DD}" srcOrd="1" destOrd="0" presId="urn:microsoft.com/office/officeart/2005/8/layout/radial1"/>
    <dgm:cxn modelId="{32C71760-A175-4F14-BFD3-D06A52AAB6A5}" type="presOf" srcId="{E872B547-DAE7-4B4C-9CF9-0C73614D114E}" destId="{7248BE77-C8B1-4FBA-8701-E7D1EDA4C0B3}" srcOrd="0" destOrd="0" presId="urn:microsoft.com/office/officeart/2005/8/layout/radial1"/>
    <dgm:cxn modelId="{EFB3F17E-AEA5-401F-BFFC-9EE9FDB4F3D9}" srcId="{5BD690C1-5712-4FE0-8537-915888F31E2C}" destId="{E872B547-DAE7-4B4C-9CF9-0C73614D114E}" srcOrd="1" destOrd="0" parTransId="{F0163073-808A-4A7C-8FEC-A897582F9EDA}" sibTransId="{35358BC9-E9D2-4745-87BD-BCD91CAC6137}"/>
    <dgm:cxn modelId="{64197167-617C-497B-933F-2E447D174407}" srcId="{5BD690C1-5712-4FE0-8537-915888F31E2C}" destId="{D2043AE3-413A-43CE-A4A3-E29CD901644B}" srcOrd="5" destOrd="0" parTransId="{A30F15A9-EB04-4767-8BC4-6A5BF61DB99F}" sibTransId="{83FAD06A-9B2C-4BA2-A2EB-FA7A9766AFF2}"/>
    <dgm:cxn modelId="{366E92AF-07AF-42DF-9A27-48F228C0ADB3}" type="presOf" srcId="{B70DDA07-88A5-412B-904B-42D2B675131D}" destId="{9C17D177-E918-4F94-B178-074E736571FE}" srcOrd="0" destOrd="0" presId="urn:microsoft.com/office/officeart/2005/8/layout/radial1"/>
    <dgm:cxn modelId="{B91083B3-618F-4410-BE00-B74A875C04F2}" type="presOf" srcId="{9AD7415D-44DF-43C3-8C5A-E63482B3357F}" destId="{A2F414B2-1378-432A-8BBD-A090788611BA}" srcOrd="0" destOrd="0" presId="urn:microsoft.com/office/officeart/2005/8/layout/radial1"/>
    <dgm:cxn modelId="{4500A402-7F79-464A-82A6-87FB0E364AAC}" srcId="{5BD690C1-5712-4FE0-8537-915888F31E2C}" destId="{D2082E8A-6415-4157-8A21-5CA8FB17B4F7}" srcOrd="2" destOrd="0" parTransId="{D44C551C-2888-470F-BEF2-6945785F2E02}" sibTransId="{6DDC1D03-729F-4831-95A5-935D16ADFFBC}"/>
    <dgm:cxn modelId="{0BB53120-BCC5-4ABB-8830-2EA2B3866234}" type="presOf" srcId="{D44C551C-2888-470F-BEF2-6945785F2E02}" destId="{5E5863A3-7EB7-46CB-AEA1-4E4D58201542}" srcOrd="0" destOrd="0" presId="urn:microsoft.com/office/officeart/2005/8/layout/radial1"/>
    <dgm:cxn modelId="{46377756-AC77-4277-8388-980AC3BE32BA}" type="presOf" srcId="{A30F15A9-EB04-4767-8BC4-6A5BF61DB99F}" destId="{530250F7-FEDB-4B7D-8340-9A021F654664}" srcOrd="1" destOrd="0" presId="urn:microsoft.com/office/officeart/2005/8/layout/radial1"/>
    <dgm:cxn modelId="{A424A9D2-C539-47FD-9B61-F8912781B36C}" type="presOf" srcId="{EF39005B-3437-4836-A217-2D219C7220BE}" destId="{98A46D28-CC86-4740-A365-F32D2838A8D2}" srcOrd="0" destOrd="0" presId="urn:microsoft.com/office/officeart/2005/8/layout/radial1"/>
    <dgm:cxn modelId="{CDFE8A04-ABF4-4FBC-AD31-31C7D5A46E8A}" type="presOf" srcId="{D2082E8A-6415-4157-8A21-5CA8FB17B4F7}" destId="{B3E8DE55-2BF5-48A1-9614-A26EA4963474}" srcOrd="0" destOrd="0" presId="urn:microsoft.com/office/officeart/2005/8/layout/radial1"/>
    <dgm:cxn modelId="{6F4AF575-206F-48EB-AA6E-021EF5656942}" type="presOf" srcId="{F0163073-808A-4A7C-8FEC-A897582F9EDA}" destId="{A0BF6933-D5C6-4CD9-B22A-677F94F278CC}" srcOrd="0" destOrd="0" presId="urn:microsoft.com/office/officeart/2005/8/layout/radial1"/>
    <dgm:cxn modelId="{E77AA97E-D421-4FE9-A0C2-B82E894440CF}" type="presOf" srcId="{FE7745F4-16D0-45B1-833C-D9F63A605BED}" destId="{9615AD10-29DD-441C-A700-E79E14CD10E5}" srcOrd="1" destOrd="0" presId="urn:microsoft.com/office/officeart/2005/8/layout/radial1"/>
    <dgm:cxn modelId="{6FB6993E-5299-4957-B1C0-D76066DEC912}" type="presParOf" srcId="{DD3CEE1A-AF27-4E8F-9D51-620354E84CDD}" destId="{26D05EC9-5E04-4532-B786-C885922FEA29}" srcOrd="0" destOrd="0" presId="urn:microsoft.com/office/officeart/2005/8/layout/radial1"/>
    <dgm:cxn modelId="{95C5FF58-9875-4A62-8B60-D0102B0F12B4}" type="presParOf" srcId="{DD3CEE1A-AF27-4E8F-9D51-620354E84CDD}" destId="{759F3DBE-8EFD-4AB0-BA20-48BFECCDBFA4}" srcOrd="1" destOrd="0" presId="urn:microsoft.com/office/officeart/2005/8/layout/radial1"/>
    <dgm:cxn modelId="{83668BAC-15D4-418B-B50D-F955EC80B01C}" type="presParOf" srcId="{759F3DBE-8EFD-4AB0-BA20-48BFECCDBFA4}" destId="{9615AD10-29DD-441C-A700-E79E14CD10E5}" srcOrd="0" destOrd="0" presId="urn:microsoft.com/office/officeart/2005/8/layout/radial1"/>
    <dgm:cxn modelId="{4FA60FEF-6548-4244-8ACC-BB73F9878BC1}" type="presParOf" srcId="{DD3CEE1A-AF27-4E8F-9D51-620354E84CDD}" destId="{A2F414B2-1378-432A-8BBD-A090788611BA}" srcOrd="2" destOrd="0" presId="urn:microsoft.com/office/officeart/2005/8/layout/radial1"/>
    <dgm:cxn modelId="{FAB8549A-C6F2-4BE8-AA82-7411451E4A83}" type="presParOf" srcId="{DD3CEE1A-AF27-4E8F-9D51-620354E84CDD}" destId="{A0BF6933-D5C6-4CD9-B22A-677F94F278CC}" srcOrd="3" destOrd="0" presId="urn:microsoft.com/office/officeart/2005/8/layout/radial1"/>
    <dgm:cxn modelId="{95960B00-A296-48CD-B90B-443A912B8D3B}" type="presParOf" srcId="{A0BF6933-D5C6-4CD9-B22A-677F94F278CC}" destId="{EFF1709C-FF3D-4CD9-A4E6-4FA711898138}" srcOrd="0" destOrd="0" presId="urn:microsoft.com/office/officeart/2005/8/layout/radial1"/>
    <dgm:cxn modelId="{23A5D707-7D37-40CB-BA44-954EC9156094}" type="presParOf" srcId="{DD3CEE1A-AF27-4E8F-9D51-620354E84CDD}" destId="{7248BE77-C8B1-4FBA-8701-E7D1EDA4C0B3}" srcOrd="4" destOrd="0" presId="urn:microsoft.com/office/officeart/2005/8/layout/radial1"/>
    <dgm:cxn modelId="{024F2BAE-100F-4E59-AA74-C3CB0EE869A2}" type="presParOf" srcId="{DD3CEE1A-AF27-4E8F-9D51-620354E84CDD}" destId="{5E5863A3-7EB7-46CB-AEA1-4E4D58201542}" srcOrd="5" destOrd="0" presId="urn:microsoft.com/office/officeart/2005/8/layout/radial1"/>
    <dgm:cxn modelId="{59912C68-6DD4-4560-9BE9-B75CC021F823}" type="presParOf" srcId="{5E5863A3-7EB7-46CB-AEA1-4E4D58201542}" destId="{B187DB2A-5276-4D49-820E-E8E4C604B6DD}" srcOrd="0" destOrd="0" presId="urn:microsoft.com/office/officeart/2005/8/layout/radial1"/>
    <dgm:cxn modelId="{0B4E84B7-9A43-4EA2-B84D-E940FBD9CF44}" type="presParOf" srcId="{DD3CEE1A-AF27-4E8F-9D51-620354E84CDD}" destId="{B3E8DE55-2BF5-48A1-9614-A26EA4963474}" srcOrd="6" destOrd="0" presId="urn:microsoft.com/office/officeart/2005/8/layout/radial1"/>
    <dgm:cxn modelId="{5A445992-6F14-4B3C-AB7D-0493146BAE3D}" type="presParOf" srcId="{DD3CEE1A-AF27-4E8F-9D51-620354E84CDD}" destId="{98A46D28-CC86-4740-A365-F32D2838A8D2}" srcOrd="7" destOrd="0" presId="urn:microsoft.com/office/officeart/2005/8/layout/radial1"/>
    <dgm:cxn modelId="{6207F39E-5AC9-4E9D-8482-0C22DA9C2962}" type="presParOf" srcId="{98A46D28-CC86-4740-A365-F32D2838A8D2}" destId="{D8C241AB-1843-4635-9DA0-92CC6FD492E6}" srcOrd="0" destOrd="0" presId="urn:microsoft.com/office/officeart/2005/8/layout/radial1"/>
    <dgm:cxn modelId="{509D87DF-73D0-48C0-85EE-6BFFB49DA905}" type="presParOf" srcId="{DD3CEE1A-AF27-4E8F-9D51-620354E84CDD}" destId="{125439A2-D09D-48C6-9264-96B662802CA4}" srcOrd="8" destOrd="0" presId="urn:microsoft.com/office/officeart/2005/8/layout/radial1"/>
    <dgm:cxn modelId="{7591B510-1F14-4692-BD1B-C49C1AA60537}" type="presParOf" srcId="{DD3CEE1A-AF27-4E8F-9D51-620354E84CDD}" destId="{0580D138-06DC-4FFF-9BC1-64B945999C19}" srcOrd="9" destOrd="0" presId="urn:microsoft.com/office/officeart/2005/8/layout/radial1"/>
    <dgm:cxn modelId="{48A39A00-35E6-487D-84E9-2ACA58F0816D}" type="presParOf" srcId="{0580D138-06DC-4FFF-9BC1-64B945999C19}" destId="{F09F83E7-D8C0-487C-AFB7-28BBCB9A76F2}" srcOrd="0" destOrd="0" presId="urn:microsoft.com/office/officeart/2005/8/layout/radial1"/>
    <dgm:cxn modelId="{97567021-6AFA-4EBC-8B83-75506F54E7FD}" type="presParOf" srcId="{DD3CEE1A-AF27-4E8F-9D51-620354E84CDD}" destId="{9C17D177-E918-4F94-B178-074E736571FE}" srcOrd="10" destOrd="0" presId="urn:microsoft.com/office/officeart/2005/8/layout/radial1"/>
    <dgm:cxn modelId="{EFEFC489-10CC-42F6-90CE-F3B7F197F8A3}" type="presParOf" srcId="{DD3CEE1A-AF27-4E8F-9D51-620354E84CDD}" destId="{879C4E9F-A90F-4628-9697-21D514797A93}" srcOrd="11" destOrd="0" presId="urn:microsoft.com/office/officeart/2005/8/layout/radial1"/>
    <dgm:cxn modelId="{3A4CB532-7EC2-48F9-9C4E-D7F45C05CF90}" type="presParOf" srcId="{879C4E9F-A90F-4628-9697-21D514797A93}" destId="{530250F7-FEDB-4B7D-8340-9A021F654664}" srcOrd="0" destOrd="0" presId="urn:microsoft.com/office/officeart/2005/8/layout/radial1"/>
    <dgm:cxn modelId="{41074357-1AEA-4C1A-AD06-5FECDA86669C}" type="presParOf" srcId="{DD3CEE1A-AF27-4E8F-9D51-620354E84CDD}" destId="{FB351DF6-B4DD-4466-A548-71A8CD019FFD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CDFB18-BB15-4659-A624-A54C97FBB323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6F643ACC-EFAD-4B26-B912-E6242AEAF0DE}">
      <dgm:prSet phldrT="[Text]"/>
      <dgm:spPr/>
      <dgm:t>
        <a:bodyPr/>
        <a:lstStyle/>
        <a:p>
          <a:r>
            <a:rPr lang="en-AU" dirty="0" smtClean="0"/>
            <a:t>Office 365 &amp; Intune</a:t>
          </a:r>
          <a:endParaRPr lang="en-AU" dirty="0"/>
        </a:p>
      </dgm:t>
    </dgm:pt>
    <dgm:pt modelId="{8420C38D-5600-4EB8-A14D-EAA5D91B2184}" type="parTrans" cxnId="{854233CA-2A0C-4115-A6C0-FF6DB4F8629F}">
      <dgm:prSet/>
      <dgm:spPr/>
      <dgm:t>
        <a:bodyPr/>
        <a:lstStyle/>
        <a:p>
          <a:endParaRPr lang="en-AU"/>
        </a:p>
      </dgm:t>
    </dgm:pt>
    <dgm:pt modelId="{5AB81332-F893-43FC-BF0C-0287345C38AA}" type="sibTrans" cxnId="{854233CA-2A0C-4115-A6C0-FF6DB4F8629F}">
      <dgm:prSet/>
      <dgm:spPr/>
      <dgm:t>
        <a:bodyPr/>
        <a:lstStyle/>
        <a:p>
          <a:endParaRPr lang="en-AU"/>
        </a:p>
      </dgm:t>
    </dgm:pt>
    <dgm:pt modelId="{8F03C8D2-F1A2-4084-B680-0FCAEEA60D44}">
      <dgm:prSet phldrT="[Text]"/>
      <dgm:spPr/>
      <dgm:t>
        <a:bodyPr/>
        <a:lstStyle/>
        <a:p>
          <a:r>
            <a:rPr lang="en-AU" dirty="0" smtClean="0"/>
            <a:t>Email</a:t>
          </a:r>
          <a:endParaRPr lang="en-AU" dirty="0"/>
        </a:p>
      </dgm:t>
    </dgm:pt>
    <dgm:pt modelId="{CA0EAF2E-DCCC-4BE3-9171-EE5DEF0A2E18}" type="parTrans" cxnId="{D1563D11-0768-4C90-8033-F997F9D0D32A}">
      <dgm:prSet/>
      <dgm:spPr/>
      <dgm:t>
        <a:bodyPr/>
        <a:lstStyle/>
        <a:p>
          <a:endParaRPr lang="en-AU"/>
        </a:p>
      </dgm:t>
    </dgm:pt>
    <dgm:pt modelId="{3524221D-4832-4123-BDB2-DE690F02F277}" type="sibTrans" cxnId="{D1563D11-0768-4C90-8033-F997F9D0D32A}">
      <dgm:prSet/>
      <dgm:spPr/>
      <dgm:t>
        <a:bodyPr/>
        <a:lstStyle/>
        <a:p>
          <a:endParaRPr lang="en-AU"/>
        </a:p>
      </dgm:t>
    </dgm:pt>
    <dgm:pt modelId="{B28EC3B8-D87E-4292-986A-7B616FA9C612}">
      <dgm:prSet phldrT="[Text]"/>
      <dgm:spPr/>
      <dgm:t>
        <a:bodyPr/>
        <a:lstStyle/>
        <a:p>
          <a:r>
            <a:rPr lang="en-AU" dirty="0" smtClean="0"/>
            <a:t>Desk side</a:t>
          </a:r>
          <a:endParaRPr lang="en-AU" dirty="0"/>
        </a:p>
      </dgm:t>
    </dgm:pt>
    <dgm:pt modelId="{2AF384EF-A0AB-413A-B1AE-D5DB90C3E0B5}" type="parTrans" cxnId="{9952E4E2-59C8-42A2-97C6-09F0C0352772}">
      <dgm:prSet/>
      <dgm:spPr/>
      <dgm:t>
        <a:bodyPr/>
        <a:lstStyle/>
        <a:p>
          <a:endParaRPr lang="en-AU"/>
        </a:p>
      </dgm:t>
    </dgm:pt>
    <dgm:pt modelId="{B5F4C91F-144B-4AF4-BB79-E7D3E396DA65}" type="sibTrans" cxnId="{9952E4E2-59C8-42A2-97C6-09F0C0352772}">
      <dgm:prSet/>
      <dgm:spPr/>
      <dgm:t>
        <a:bodyPr/>
        <a:lstStyle/>
        <a:p>
          <a:endParaRPr lang="en-AU"/>
        </a:p>
      </dgm:t>
    </dgm:pt>
    <dgm:pt modelId="{0A2630A6-063C-4EA0-A39E-66D6389F8800}">
      <dgm:prSet phldrT="[Text]"/>
      <dgm:spPr/>
      <dgm:t>
        <a:bodyPr/>
        <a:lstStyle/>
        <a:p>
          <a:r>
            <a:rPr lang="en-AU" dirty="0" smtClean="0"/>
            <a:t>Practice Studio</a:t>
          </a:r>
          <a:endParaRPr lang="en-AU" dirty="0"/>
        </a:p>
      </dgm:t>
    </dgm:pt>
    <dgm:pt modelId="{1A402501-DE95-420B-A744-9DD1D80843CD}" type="parTrans" cxnId="{1D69912E-D655-40C4-8D36-7454BFA1D227}">
      <dgm:prSet/>
      <dgm:spPr/>
      <dgm:t>
        <a:bodyPr/>
        <a:lstStyle/>
        <a:p>
          <a:endParaRPr lang="en-AU"/>
        </a:p>
      </dgm:t>
    </dgm:pt>
    <dgm:pt modelId="{6B4611ED-2200-4813-A131-3D933E83579D}" type="sibTrans" cxnId="{1D69912E-D655-40C4-8D36-7454BFA1D227}">
      <dgm:prSet/>
      <dgm:spPr/>
      <dgm:t>
        <a:bodyPr/>
        <a:lstStyle/>
        <a:p>
          <a:endParaRPr lang="en-AU"/>
        </a:p>
      </dgm:t>
    </dgm:pt>
    <dgm:pt modelId="{23FB3E05-7A9D-4453-B04F-F4860EE5A386}">
      <dgm:prSet phldrT="[Text]"/>
      <dgm:spPr/>
      <dgm:t>
        <a:bodyPr/>
        <a:lstStyle/>
        <a:p>
          <a:r>
            <a:rPr lang="en-AU" dirty="0" smtClean="0"/>
            <a:t>Establish</a:t>
          </a:r>
          <a:endParaRPr lang="en-AU" dirty="0"/>
        </a:p>
      </dgm:t>
    </dgm:pt>
    <dgm:pt modelId="{EF13144B-4DF0-4739-8414-0C8388BB3C9E}" type="parTrans" cxnId="{1E68CF27-02CA-4924-9BD2-B36CCACF7BBB}">
      <dgm:prSet/>
      <dgm:spPr/>
      <dgm:t>
        <a:bodyPr/>
        <a:lstStyle/>
        <a:p>
          <a:endParaRPr lang="en-AU"/>
        </a:p>
      </dgm:t>
    </dgm:pt>
    <dgm:pt modelId="{62C90BA3-8CBD-4070-8609-096B88D8195F}" type="sibTrans" cxnId="{1E68CF27-02CA-4924-9BD2-B36CCACF7BBB}">
      <dgm:prSet/>
      <dgm:spPr/>
      <dgm:t>
        <a:bodyPr/>
        <a:lstStyle/>
        <a:p>
          <a:endParaRPr lang="en-AU"/>
        </a:p>
      </dgm:t>
    </dgm:pt>
    <dgm:pt modelId="{3B35AFE0-0C06-44A1-A6DF-92A10FD9952E}">
      <dgm:prSet phldrT="[Text]"/>
      <dgm:spPr/>
      <dgm:t>
        <a:bodyPr/>
        <a:lstStyle/>
        <a:p>
          <a:r>
            <a:rPr lang="en-AU" dirty="0" smtClean="0"/>
            <a:t>Migrate</a:t>
          </a:r>
          <a:endParaRPr lang="en-AU" dirty="0"/>
        </a:p>
      </dgm:t>
    </dgm:pt>
    <dgm:pt modelId="{6B722790-76C1-4D56-941F-B7A4E567E233}" type="parTrans" cxnId="{0A67E777-0B03-4D21-8F4A-79979D2591A9}">
      <dgm:prSet/>
      <dgm:spPr/>
      <dgm:t>
        <a:bodyPr/>
        <a:lstStyle/>
        <a:p>
          <a:endParaRPr lang="en-AU"/>
        </a:p>
      </dgm:t>
    </dgm:pt>
    <dgm:pt modelId="{5F8766EB-5F01-498A-B92C-CC316FEB3919}" type="sibTrans" cxnId="{0A67E777-0B03-4D21-8F4A-79979D2591A9}">
      <dgm:prSet/>
      <dgm:spPr/>
      <dgm:t>
        <a:bodyPr/>
        <a:lstStyle/>
        <a:p>
          <a:endParaRPr lang="en-AU"/>
        </a:p>
      </dgm:t>
    </dgm:pt>
    <dgm:pt modelId="{2041A3D1-02A3-4638-B72A-36A82C474BCC}">
      <dgm:prSet phldrT="[Text]"/>
      <dgm:spPr/>
      <dgm:t>
        <a:bodyPr/>
        <a:lstStyle/>
        <a:p>
          <a:r>
            <a:rPr lang="en-AU" dirty="0" smtClean="0"/>
            <a:t>Modern Practice</a:t>
          </a:r>
          <a:endParaRPr lang="en-AU" dirty="0"/>
        </a:p>
      </dgm:t>
    </dgm:pt>
    <dgm:pt modelId="{3026E437-8ED1-4DC8-9259-C4BAA2A12832}" type="parTrans" cxnId="{971E56FE-EEB7-405C-BB71-6DF5BF79827D}">
      <dgm:prSet/>
      <dgm:spPr/>
      <dgm:t>
        <a:bodyPr/>
        <a:lstStyle/>
        <a:p>
          <a:endParaRPr lang="en-AU"/>
        </a:p>
      </dgm:t>
    </dgm:pt>
    <dgm:pt modelId="{0420EAEB-F26B-4C16-AA12-263CEC29BE29}" type="sibTrans" cxnId="{971E56FE-EEB7-405C-BB71-6DF5BF79827D}">
      <dgm:prSet/>
      <dgm:spPr/>
      <dgm:t>
        <a:bodyPr/>
        <a:lstStyle/>
        <a:p>
          <a:endParaRPr lang="en-AU"/>
        </a:p>
      </dgm:t>
    </dgm:pt>
    <dgm:pt modelId="{18926025-E85C-482F-905B-D23F6F52C4DC}">
      <dgm:prSet phldrT="[Text]"/>
      <dgm:spPr/>
      <dgm:t>
        <a:bodyPr/>
        <a:lstStyle/>
        <a:p>
          <a:r>
            <a:rPr lang="en-AU" dirty="0" smtClean="0"/>
            <a:t>Implement</a:t>
          </a:r>
          <a:endParaRPr lang="en-AU" dirty="0"/>
        </a:p>
      </dgm:t>
    </dgm:pt>
    <dgm:pt modelId="{20B83AA5-9D37-4E9C-B792-E0BC5D5D4244}" type="parTrans" cxnId="{D8CF2928-0930-4290-935F-B64636B08BA5}">
      <dgm:prSet/>
      <dgm:spPr/>
      <dgm:t>
        <a:bodyPr/>
        <a:lstStyle/>
        <a:p>
          <a:endParaRPr lang="en-AU"/>
        </a:p>
      </dgm:t>
    </dgm:pt>
    <dgm:pt modelId="{FE075BB1-3626-4713-A62F-C55328695AC9}" type="sibTrans" cxnId="{D8CF2928-0930-4290-935F-B64636B08BA5}">
      <dgm:prSet/>
      <dgm:spPr/>
      <dgm:t>
        <a:bodyPr/>
        <a:lstStyle/>
        <a:p>
          <a:endParaRPr lang="en-AU"/>
        </a:p>
      </dgm:t>
    </dgm:pt>
    <dgm:pt modelId="{A08DE8F1-52EF-4A60-9878-7719279D9A6A}">
      <dgm:prSet phldrT="[Text]"/>
      <dgm:spPr/>
      <dgm:t>
        <a:bodyPr/>
        <a:lstStyle/>
        <a:p>
          <a:r>
            <a:rPr lang="en-AU" dirty="0" smtClean="0"/>
            <a:t>Migrate</a:t>
          </a:r>
          <a:endParaRPr lang="en-AU" dirty="0"/>
        </a:p>
      </dgm:t>
    </dgm:pt>
    <dgm:pt modelId="{38AAC436-3FAB-428D-B25C-A2ADF1995EF2}" type="parTrans" cxnId="{2ED6DC90-6931-4F52-B879-7AF9BE4200CB}">
      <dgm:prSet/>
      <dgm:spPr/>
      <dgm:t>
        <a:bodyPr/>
        <a:lstStyle/>
        <a:p>
          <a:endParaRPr lang="en-AU"/>
        </a:p>
      </dgm:t>
    </dgm:pt>
    <dgm:pt modelId="{593770EA-EC89-45B2-A774-DFE1F66A3BFB}" type="sibTrans" cxnId="{2ED6DC90-6931-4F52-B879-7AF9BE4200CB}">
      <dgm:prSet/>
      <dgm:spPr/>
      <dgm:t>
        <a:bodyPr/>
        <a:lstStyle/>
        <a:p>
          <a:endParaRPr lang="en-AU"/>
        </a:p>
      </dgm:t>
    </dgm:pt>
    <dgm:pt modelId="{53092AC8-6C4B-44FB-A4B9-7E44B4808255}">
      <dgm:prSet phldrT="[Text]"/>
      <dgm:spPr/>
      <dgm:t>
        <a:bodyPr/>
        <a:lstStyle/>
        <a:p>
          <a:r>
            <a:rPr lang="en-AU" dirty="0" smtClean="0"/>
            <a:t>SharePoint and Lync</a:t>
          </a:r>
          <a:endParaRPr lang="en-AU" dirty="0"/>
        </a:p>
      </dgm:t>
    </dgm:pt>
    <dgm:pt modelId="{79FBC1B3-B900-4EC4-94F7-4ECD62C49A95}" type="parTrans" cxnId="{7267DA10-4456-4716-AF7C-EFE7568B1112}">
      <dgm:prSet/>
      <dgm:spPr/>
      <dgm:t>
        <a:bodyPr/>
        <a:lstStyle/>
        <a:p>
          <a:endParaRPr lang="en-AU"/>
        </a:p>
      </dgm:t>
    </dgm:pt>
    <dgm:pt modelId="{22A280F6-45C9-46DE-9C92-D94C15D7201B}" type="sibTrans" cxnId="{7267DA10-4456-4716-AF7C-EFE7568B1112}">
      <dgm:prSet/>
      <dgm:spPr/>
      <dgm:t>
        <a:bodyPr/>
        <a:lstStyle/>
        <a:p>
          <a:endParaRPr lang="en-AU"/>
        </a:p>
      </dgm:t>
    </dgm:pt>
    <dgm:pt modelId="{86EC17D8-A0C2-45DE-BE34-A6A29DFAF4BE}">
      <dgm:prSet phldrT="[Text]"/>
      <dgm:spPr/>
      <dgm:t>
        <a:bodyPr/>
        <a:lstStyle/>
        <a:p>
          <a:r>
            <a:rPr lang="en-AU" dirty="0" smtClean="0"/>
            <a:t>Train</a:t>
          </a:r>
          <a:endParaRPr lang="en-AU" dirty="0"/>
        </a:p>
      </dgm:t>
    </dgm:pt>
    <dgm:pt modelId="{D6CD609F-0D6A-4EDE-A39F-D55F5BA6E30F}" type="parTrans" cxnId="{3BB8F38A-47C3-40CF-B6FC-76F5D7E90616}">
      <dgm:prSet/>
      <dgm:spPr/>
      <dgm:t>
        <a:bodyPr/>
        <a:lstStyle/>
        <a:p>
          <a:endParaRPr lang="en-AU"/>
        </a:p>
      </dgm:t>
    </dgm:pt>
    <dgm:pt modelId="{02F363CA-B609-4B65-B67D-0BC8EF9B6632}" type="sibTrans" cxnId="{3BB8F38A-47C3-40CF-B6FC-76F5D7E90616}">
      <dgm:prSet/>
      <dgm:spPr/>
      <dgm:t>
        <a:bodyPr/>
        <a:lstStyle/>
        <a:p>
          <a:endParaRPr lang="en-AU"/>
        </a:p>
      </dgm:t>
    </dgm:pt>
    <dgm:pt modelId="{138E3E2C-A2B1-4D5A-9CF6-C36E6538FBBD}">
      <dgm:prSet phldrT="[Text]"/>
      <dgm:spPr/>
      <dgm:t>
        <a:bodyPr/>
        <a:lstStyle/>
        <a:p>
          <a:r>
            <a:rPr lang="en-AU" dirty="0" smtClean="0"/>
            <a:t>Train</a:t>
          </a:r>
          <a:endParaRPr lang="en-AU" dirty="0"/>
        </a:p>
      </dgm:t>
    </dgm:pt>
    <dgm:pt modelId="{BC1273AC-4A24-4A2F-9BEF-8949AA99CBA7}" type="parTrans" cxnId="{4CEBF7B0-4182-4A17-9ED6-ADE08B0114D7}">
      <dgm:prSet/>
      <dgm:spPr/>
      <dgm:t>
        <a:bodyPr/>
        <a:lstStyle/>
        <a:p>
          <a:endParaRPr lang="en-AU"/>
        </a:p>
      </dgm:t>
    </dgm:pt>
    <dgm:pt modelId="{FEF5EFC9-FF09-4B37-96A0-F7D5AB151E75}" type="sibTrans" cxnId="{4CEBF7B0-4182-4A17-9ED6-ADE08B0114D7}">
      <dgm:prSet/>
      <dgm:spPr/>
      <dgm:t>
        <a:bodyPr/>
        <a:lstStyle/>
        <a:p>
          <a:endParaRPr lang="en-AU"/>
        </a:p>
      </dgm:t>
    </dgm:pt>
    <dgm:pt modelId="{C008D33A-6AD9-49A2-9658-D11AE696EF16}">
      <dgm:prSet phldrT="[Text]"/>
      <dgm:spPr/>
      <dgm:t>
        <a:bodyPr/>
        <a:lstStyle/>
        <a:p>
          <a:r>
            <a:rPr lang="en-AU" dirty="0" smtClean="0"/>
            <a:t>Support</a:t>
          </a:r>
          <a:endParaRPr lang="en-AU" dirty="0"/>
        </a:p>
      </dgm:t>
    </dgm:pt>
    <dgm:pt modelId="{1BDDA6FB-BCF8-4D4B-BF86-7BFFCF94A12C}" type="parTrans" cxnId="{6D7FCF45-F5B2-4FBE-95F9-F7993D17700B}">
      <dgm:prSet/>
      <dgm:spPr/>
      <dgm:t>
        <a:bodyPr/>
        <a:lstStyle/>
        <a:p>
          <a:endParaRPr lang="en-AU"/>
        </a:p>
      </dgm:t>
    </dgm:pt>
    <dgm:pt modelId="{7D25C901-8A6B-4DAA-BFE5-F44FDAC38F59}" type="sibTrans" cxnId="{6D7FCF45-F5B2-4FBE-95F9-F7993D17700B}">
      <dgm:prSet/>
      <dgm:spPr/>
      <dgm:t>
        <a:bodyPr/>
        <a:lstStyle/>
        <a:p>
          <a:endParaRPr lang="en-AU"/>
        </a:p>
      </dgm:t>
    </dgm:pt>
    <dgm:pt modelId="{E4789EB0-8E5A-4C66-8E42-B9AEDDC278D5}">
      <dgm:prSet phldrT="[Text]"/>
      <dgm:spPr/>
      <dgm:t>
        <a:bodyPr/>
        <a:lstStyle/>
        <a:p>
          <a:r>
            <a:rPr lang="en-AU" dirty="0" smtClean="0"/>
            <a:t>Legacy Apps</a:t>
          </a:r>
          <a:endParaRPr lang="en-AU" dirty="0"/>
        </a:p>
      </dgm:t>
    </dgm:pt>
    <dgm:pt modelId="{F0BB0F44-C781-4821-A4D5-D35A94C7670B}" type="parTrans" cxnId="{50EDEA8A-8993-49B2-871A-BB6BB1426C06}">
      <dgm:prSet/>
      <dgm:spPr/>
      <dgm:t>
        <a:bodyPr/>
        <a:lstStyle/>
        <a:p>
          <a:endParaRPr lang="en-AU"/>
        </a:p>
      </dgm:t>
    </dgm:pt>
    <dgm:pt modelId="{4AC41955-A68F-4DDE-8070-F99179F5A1DA}" type="sibTrans" cxnId="{50EDEA8A-8993-49B2-871A-BB6BB1426C06}">
      <dgm:prSet/>
      <dgm:spPr/>
      <dgm:t>
        <a:bodyPr/>
        <a:lstStyle/>
        <a:p>
          <a:endParaRPr lang="en-AU"/>
        </a:p>
      </dgm:t>
    </dgm:pt>
    <dgm:pt modelId="{75254693-C08C-445E-9B65-1D67F49FF435}">
      <dgm:prSet phldrT="[Text]"/>
      <dgm:spPr/>
      <dgm:t>
        <a:bodyPr/>
        <a:lstStyle/>
        <a:p>
          <a:r>
            <a:rPr lang="en-AU" dirty="0" smtClean="0"/>
            <a:t>Package</a:t>
          </a:r>
          <a:endParaRPr lang="en-AU" dirty="0"/>
        </a:p>
      </dgm:t>
    </dgm:pt>
    <dgm:pt modelId="{FDE3F372-5A67-4870-9BD6-00978028FED2}" type="parTrans" cxnId="{767E0A0C-4779-4E6A-992F-3934A4E86F38}">
      <dgm:prSet/>
      <dgm:spPr/>
      <dgm:t>
        <a:bodyPr/>
        <a:lstStyle/>
        <a:p>
          <a:endParaRPr lang="en-AU"/>
        </a:p>
      </dgm:t>
    </dgm:pt>
    <dgm:pt modelId="{CD94B027-4A3F-4F72-901B-3BC4DC87B45E}" type="sibTrans" cxnId="{767E0A0C-4779-4E6A-992F-3934A4E86F38}">
      <dgm:prSet/>
      <dgm:spPr/>
      <dgm:t>
        <a:bodyPr/>
        <a:lstStyle/>
        <a:p>
          <a:endParaRPr lang="en-AU"/>
        </a:p>
      </dgm:t>
    </dgm:pt>
    <dgm:pt modelId="{097E8CEC-5365-453F-9B26-349BAF7B297C}">
      <dgm:prSet phldrT="[Text]"/>
      <dgm:spPr/>
      <dgm:t>
        <a:bodyPr/>
        <a:lstStyle/>
        <a:p>
          <a:r>
            <a:rPr lang="en-AU" dirty="0" smtClean="0"/>
            <a:t>Migrate</a:t>
          </a:r>
          <a:endParaRPr lang="en-AU" dirty="0"/>
        </a:p>
      </dgm:t>
    </dgm:pt>
    <dgm:pt modelId="{E0753228-2898-4350-986D-92B1AF2198C4}" type="parTrans" cxnId="{8D23DB31-F38F-4E04-9AF9-492559733FC7}">
      <dgm:prSet/>
      <dgm:spPr/>
      <dgm:t>
        <a:bodyPr/>
        <a:lstStyle/>
        <a:p>
          <a:endParaRPr lang="en-AU"/>
        </a:p>
      </dgm:t>
    </dgm:pt>
    <dgm:pt modelId="{72371E13-8201-43A8-997F-F7AD69DA64BF}" type="sibTrans" cxnId="{8D23DB31-F38F-4E04-9AF9-492559733FC7}">
      <dgm:prSet/>
      <dgm:spPr/>
      <dgm:t>
        <a:bodyPr/>
        <a:lstStyle/>
        <a:p>
          <a:endParaRPr lang="en-AU"/>
        </a:p>
      </dgm:t>
    </dgm:pt>
    <dgm:pt modelId="{1F02689E-9563-488C-A712-452CB509015B}">
      <dgm:prSet phldrT="[Text]"/>
      <dgm:spPr/>
      <dgm:t>
        <a:bodyPr/>
        <a:lstStyle/>
        <a:p>
          <a:r>
            <a:rPr lang="en-AU" dirty="0" smtClean="0"/>
            <a:t>Release</a:t>
          </a:r>
          <a:endParaRPr lang="en-AU" dirty="0"/>
        </a:p>
      </dgm:t>
    </dgm:pt>
    <dgm:pt modelId="{0CA5B98A-E8E4-4AE7-B6A4-40E6700F96E3}" type="parTrans" cxnId="{4A489B73-50D3-4073-A78A-F27B723D08EE}">
      <dgm:prSet/>
      <dgm:spPr/>
      <dgm:t>
        <a:bodyPr/>
        <a:lstStyle/>
        <a:p>
          <a:endParaRPr lang="en-AU"/>
        </a:p>
      </dgm:t>
    </dgm:pt>
    <dgm:pt modelId="{943C608F-FECA-48A1-971A-0FCACD7BF3B8}" type="sibTrans" cxnId="{4A489B73-50D3-4073-A78A-F27B723D08EE}">
      <dgm:prSet/>
      <dgm:spPr/>
      <dgm:t>
        <a:bodyPr/>
        <a:lstStyle/>
        <a:p>
          <a:endParaRPr lang="en-AU"/>
        </a:p>
      </dgm:t>
    </dgm:pt>
    <dgm:pt modelId="{5512365C-721C-4BDE-B949-7E0B0A52B655}">
      <dgm:prSet phldrT="[Text]"/>
      <dgm:spPr/>
      <dgm:t>
        <a:bodyPr/>
        <a:lstStyle/>
        <a:p>
          <a:r>
            <a:rPr lang="en-AU" dirty="0" smtClean="0"/>
            <a:t>Telephony</a:t>
          </a:r>
          <a:endParaRPr lang="en-AU" dirty="0"/>
        </a:p>
      </dgm:t>
    </dgm:pt>
    <dgm:pt modelId="{AEBCEC6C-1972-405F-A908-0CDB13C3C674}" type="parTrans" cxnId="{16D1DE6A-E469-4D74-8FBB-C123A26B4B90}">
      <dgm:prSet/>
      <dgm:spPr/>
      <dgm:t>
        <a:bodyPr/>
        <a:lstStyle/>
        <a:p>
          <a:endParaRPr lang="en-AU"/>
        </a:p>
      </dgm:t>
    </dgm:pt>
    <dgm:pt modelId="{233DE6DE-3AA2-4AB9-8691-8456CF3C51A2}" type="sibTrans" cxnId="{16D1DE6A-E469-4D74-8FBB-C123A26B4B90}">
      <dgm:prSet/>
      <dgm:spPr/>
      <dgm:t>
        <a:bodyPr/>
        <a:lstStyle/>
        <a:p>
          <a:endParaRPr lang="en-AU"/>
        </a:p>
      </dgm:t>
    </dgm:pt>
    <dgm:pt modelId="{C82E1687-FEA1-426D-8C80-060E6AD80B0A}">
      <dgm:prSet phldrT="[Text]"/>
      <dgm:spPr/>
      <dgm:t>
        <a:bodyPr/>
        <a:lstStyle/>
        <a:p>
          <a:r>
            <a:rPr lang="en-AU" dirty="0" smtClean="0"/>
            <a:t>Analyse Bill</a:t>
          </a:r>
          <a:endParaRPr lang="en-AU" dirty="0"/>
        </a:p>
      </dgm:t>
    </dgm:pt>
    <dgm:pt modelId="{F69F7C74-7A36-41B0-8067-9CED997D3A50}" type="parTrans" cxnId="{940E2167-AAA8-436A-B59D-0203FA1347B8}">
      <dgm:prSet/>
      <dgm:spPr/>
      <dgm:t>
        <a:bodyPr/>
        <a:lstStyle/>
        <a:p>
          <a:endParaRPr lang="en-AU"/>
        </a:p>
      </dgm:t>
    </dgm:pt>
    <dgm:pt modelId="{60EC345E-BE56-43D2-976B-2B212603C06D}" type="sibTrans" cxnId="{940E2167-AAA8-436A-B59D-0203FA1347B8}">
      <dgm:prSet/>
      <dgm:spPr/>
      <dgm:t>
        <a:bodyPr/>
        <a:lstStyle/>
        <a:p>
          <a:endParaRPr lang="en-AU"/>
        </a:p>
      </dgm:t>
    </dgm:pt>
    <dgm:pt modelId="{835DADC0-74F8-49C1-991A-95679E71D6BB}">
      <dgm:prSet phldrT="[Text]"/>
      <dgm:spPr/>
      <dgm:t>
        <a:bodyPr/>
        <a:lstStyle/>
        <a:p>
          <a:r>
            <a:rPr lang="en-AU" dirty="0" smtClean="0"/>
            <a:t>Recommend</a:t>
          </a:r>
          <a:endParaRPr lang="en-AU" dirty="0"/>
        </a:p>
      </dgm:t>
    </dgm:pt>
    <dgm:pt modelId="{6B1BC7B0-47A3-4C5A-B16F-3648C75D1722}" type="parTrans" cxnId="{29848728-1850-4633-8515-7C3B9C10FFB5}">
      <dgm:prSet/>
      <dgm:spPr/>
      <dgm:t>
        <a:bodyPr/>
        <a:lstStyle/>
        <a:p>
          <a:endParaRPr lang="en-AU"/>
        </a:p>
      </dgm:t>
    </dgm:pt>
    <dgm:pt modelId="{4413CE73-A09D-4AE6-9C27-E997CF092A5E}" type="sibTrans" cxnId="{29848728-1850-4633-8515-7C3B9C10FFB5}">
      <dgm:prSet/>
      <dgm:spPr/>
      <dgm:t>
        <a:bodyPr/>
        <a:lstStyle/>
        <a:p>
          <a:endParaRPr lang="en-AU"/>
        </a:p>
      </dgm:t>
    </dgm:pt>
    <dgm:pt modelId="{825B60C9-C749-483C-876E-B088A1C636C6}">
      <dgm:prSet phldrT="[Text]"/>
      <dgm:spPr/>
      <dgm:t>
        <a:bodyPr/>
        <a:lstStyle/>
        <a:p>
          <a:r>
            <a:rPr lang="en-AU" dirty="0" smtClean="0"/>
            <a:t>Implement</a:t>
          </a:r>
          <a:endParaRPr lang="en-AU" dirty="0"/>
        </a:p>
      </dgm:t>
    </dgm:pt>
    <dgm:pt modelId="{F9E5315C-92B4-4E0D-8CBB-816F1B24B204}" type="parTrans" cxnId="{76237429-BFC8-42FA-866B-E44C0FEE99E8}">
      <dgm:prSet/>
      <dgm:spPr/>
      <dgm:t>
        <a:bodyPr/>
        <a:lstStyle/>
        <a:p>
          <a:endParaRPr lang="en-AU"/>
        </a:p>
      </dgm:t>
    </dgm:pt>
    <dgm:pt modelId="{7A0F7ABF-0400-425C-B26D-A12BE7DF2A16}" type="sibTrans" cxnId="{76237429-BFC8-42FA-866B-E44C0FEE99E8}">
      <dgm:prSet/>
      <dgm:spPr/>
      <dgm:t>
        <a:bodyPr/>
        <a:lstStyle/>
        <a:p>
          <a:endParaRPr lang="en-AU"/>
        </a:p>
      </dgm:t>
    </dgm:pt>
    <dgm:pt modelId="{7389DFA2-F813-4BD3-9180-BFB9C1C05E79}" type="pres">
      <dgm:prSet presAssocID="{A9CDFB18-BB15-4659-A624-A54C97FBB323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AU"/>
        </a:p>
      </dgm:t>
    </dgm:pt>
    <dgm:pt modelId="{569CBE6E-93A1-4BED-8156-A853D9C4049F}" type="pres">
      <dgm:prSet presAssocID="{6F643ACC-EFAD-4B26-B912-E6242AEAF0DE}" presName="horFlow" presStyleCnt="0"/>
      <dgm:spPr/>
    </dgm:pt>
    <dgm:pt modelId="{3D3FD368-1D68-403D-A776-A7DE019A1687}" type="pres">
      <dgm:prSet presAssocID="{6F643ACC-EFAD-4B26-B912-E6242AEAF0DE}" presName="bigChev" presStyleLbl="node1" presStyleIdx="0" presStyleCnt="5"/>
      <dgm:spPr/>
      <dgm:t>
        <a:bodyPr/>
        <a:lstStyle/>
        <a:p>
          <a:endParaRPr lang="en-AU"/>
        </a:p>
      </dgm:t>
    </dgm:pt>
    <dgm:pt modelId="{1BAA0603-1559-4969-BE16-B8EB67794ABD}" type="pres">
      <dgm:prSet presAssocID="{CA0EAF2E-DCCC-4BE3-9171-EE5DEF0A2E18}" presName="parTrans" presStyleCnt="0"/>
      <dgm:spPr/>
    </dgm:pt>
    <dgm:pt modelId="{136546CA-64F2-4AED-A75F-D35B888F25E2}" type="pres">
      <dgm:prSet presAssocID="{8F03C8D2-F1A2-4084-B680-0FCAEEA60D44}" presName="node" presStyleLbl="alignAccFollowNode1" presStyleIdx="0" presStyleCnt="16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5618727C-3D2B-499C-B59F-B1CD1A194BCE}" type="pres">
      <dgm:prSet presAssocID="{3524221D-4832-4123-BDB2-DE690F02F277}" presName="sibTrans" presStyleCnt="0"/>
      <dgm:spPr/>
    </dgm:pt>
    <dgm:pt modelId="{AC66B5E6-AA30-4862-BC21-93301FCECA9C}" type="pres">
      <dgm:prSet presAssocID="{B28EC3B8-D87E-4292-986A-7B616FA9C612}" presName="node" presStyleLbl="alignAccFollowNode1" presStyleIdx="1" presStyleCnt="16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27D7F138-E449-4A1C-A76E-7BBC05FA409B}" type="pres">
      <dgm:prSet presAssocID="{B5F4C91F-144B-4AF4-BB79-E7D3E396DA65}" presName="sibTrans" presStyleCnt="0"/>
      <dgm:spPr/>
    </dgm:pt>
    <dgm:pt modelId="{859686C3-31E8-4484-A1ED-21D98CCF6436}" type="pres">
      <dgm:prSet presAssocID="{53092AC8-6C4B-44FB-A4B9-7E44B4808255}" presName="node" presStyleLbl="alignAccFollowNode1" presStyleIdx="2" presStyleCnt="16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3208BAC5-88C3-4C6B-9887-EE3D323E779B}" type="pres">
      <dgm:prSet presAssocID="{6F643ACC-EFAD-4B26-B912-E6242AEAF0DE}" presName="vSp" presStyleCnt="0"/>
      <dgm:spPr/>
    </dgm:pt>
    <dgm:pt modelId="{C80E5B1B-3F37-4CBD-BCB0-B4F0B619296D}" type="pres">
      <dgm:prSet presAssocID="{0A2630A6-063C-4EA0-A39E-66D6389F8800}" presName="horFlow" presStyleCnt="0"/>
      <dgm:spPr/>
    </dgm:pt>
    <dgm:pt modelId="{6E60E4E2-A5C1-43B7-84DF-CAC96E640ABC}" type="pres">
      <dgm:prSet presAssocID="{0A2630A6-063C-4EA0-A39E-66D6389F8800}" presName="bigChev" presStyleLbl="node1" presStyleIdx="1" presStyleCnt="5"/>
      <dgm:spPr/>
      <dgm:t>
        <a:bodyPr/>
        <a:lstStyle/>
        <a:p>
          <a:endParaRPr lang="en-AU"/>
        </a:p>
      </dgm:t>
    </dgm:pt>
    <dgm:pt modelId="{98284E46-A8A7-45BE-A759-C34291846FA6}" type="pres">
      <dgm:prSet presAssocID="{EF13144B-4DF0-4739-8414-0C8388BB3C9E}" presName="parTrans" presStyleCnt="0"/>
      <dgm:spPr/>
    </dgm:pt>
    <dgm:pt modelId="{4D05EE2D-1B2A-49F1-B5A4-C800CBDAC3FF}" type="pres">
      <dgm:prSet presAssocID="{23FB3E05-7A9D-4453-B04F-F4860EE5A386}" presName="node" presStyleLbl="alignAccFollowNode1" presStyleIdx="3" presStyleCnt="16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7B35BA84-6AB8-4CBA-BF90-2DD147646A59}" type="pres">
      <dgm:prSet presAssocID="{62C90BA3-8CBD-4070-8609-096B88D8195F}" presName="sibTrans" presStyleCnt="0"/>
      <dgm:spPr/>
    </dgm:pt>
    <dgm:pt modelId="{54046D3B-4FD5-451C-8C7A-174D79A2DF00}" type="pres">
      <dgm:prSet presAssocID="{3B35AFE0-0C06-44A1-A6DF-92A10FD9952E}" presName="node" presStyleLbl="alignAccFollowNode1" presStyleIdx="4" presStyleCnt="16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F6A910F3-44CB-4C5E-9D34-147B2F53586E}" type="pres">
      <dgm:prSet presAssocID="{5F8766EB-5F01-498A-B92C-CC316FEB3919}" presName="sibTrans" presStyleCnt="0"/>
      <dgm:spPr/>
    </dgm:pt>
    <dgm:pt modelId="{C9EF6CC0-0377-45FA-84B4-5F0D1987A2FE}" type="pres">
      <dgm:prSet presAssocID="{86EC17D8-A0C2-45DE-BE34-A6A29DFAF4BE}" presName="node" presStyleLbl="alignAccFollowNode1" presStyleIdx="5" presStyleCnt="16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912C8D38-C79C-4361-9BD9-DA254216B3C0}" type="pres">
      <dgm:prSet presAssocID="{0A2630A6-063C-4EA0-A39E-66D6389F8800}" presName="vSp" presStyleCnt="0"/>
      <dgm:spPr/>
    </dgm:pt>
    <dgm:pt modelId="{2DB8A1FF-C664-42E0-AFFB-FE97EAFD3D8B}" type="pres">
      <dgm:prSet presAssocID="{2041A3D1-02A3-4638-B72A-36A82C474BCC}" presName="horFlow" presStyleCnt="0"/>
      <dgm:spPr/>
    </dgm:pt>
    <dgm:pt modelId="{B2579B83-ABEA-4161-A0D6-3DE05128F8B7}" type="pres">
      <dgm:prSet presAssocID="{2041A3D1-02A3-4638-B72A-36A82C474BCC}" presName="bigChev" presStyleLbl="node1" presStyleIdx="2" presStyleCnt="5"/>
      <dgm:spPr/>
      <dgm:t>
        <a:bodyPr/>
        <a:lstStyle/>
        <a:p>
          <a:endParaRPr lang="en-AU"/>
        </a:p>
      </dgm:t>
    </dgm:pt>
    <dgm:pt modelId="{A3A34A04-4859-433E-A490-F51A6312B11E}" type="pres">
      <dgm:prSet presAssocID="{20B83AA5-9D37-4E9C-B792-E0BC5D5D4244}" presName="parTrans" presStyleCnt="0"/>
      <dgm:spPr/>
    </dgm:pt>
    <dgm:pt modelId="{B93B7D2A-88CF-4956-81F1-F330F0B14F95}" type="pres">
      <dgm:prSet presAssocID="{18926025-E85C-482F-905B-D23F6F52C4DC}" presName="node" presStyleLbl="alignAccFollowNode1" presStyleIdx="6" presStyleCnt="16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F468E6AC-3A2D-4AF7-8EC6-5836110A52DD}" type="pres">
      <dgm:prSet presAssocID="{FE075BB1-3626-4713-A62F-C55328695AC9}" presName="sibTrans" presStyleCnt="0"/>
      <dgm:spPr/>
    </dgm:pt>
    <dgm:pt modelId="{C9DD765D-A844-46E1-B0FE-74AACFB2D645}" type="pres">
      <dgm:prSet presAssocID="{A08DE8F1-52EF-4A60-9878-7719279D9A6A}" presName="node" presStyleLbl="alignAccFollowNode1" presStyleIdx="7" presStyleCnt="16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0BFD8385-9D19-44BC-B351-6321F05C03D2}" type="pres">
      <dgm:prSet presAssocID="{593770EA-EC89-45B2-A774-DFE1F66A3BFB}" presName="sibTrans" presStyleCnt="0"/>
      <dgm:spPr/>
    </dgm:pt>
    <dgm:pt modelId="{71C6428C-241A-4893-A0CD-25218C56B894}" type="pres">
      <dgm:prSet presAssocID="{138E3E2C-A2B1-4D5A-9CF6-C36E6538FBBD}" presName="node" presStyleLbl="alignAccFollowNode1" presStyleIdx="8" presStyleCnt="16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B92F175E-5E4A-4F64-98EE-B2A1E2ECDA0F}" type="pres">
      <dgm:prSet presAssocID="{FEF5EFC9-FF09-4B37-96A0-F7D5AB151E75}" presName="sibTrans" presStyleCnt="0"/>
      <dgm:spPr/>
    </dgm:pt>
    <dgm:pt modelId="{E2DCB4EF-B2C7-4741-A6F1-A2FA3E329B60}" type="pres">
      <dgm:prSet presAssocID="{C008D33A-6AD9-49A2-9658-D11AE696EF16}" presName="node" presStyleLbl="alignAccFollowNode1" presStyleIdx="9" presStyleCnt="16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98EC773C-D394-4544-A5F9-C79544A58AB3}" type="pres">
      <dgm:prSet presAssocID="{2041A3D1-02A3-4638-B72A-36A82C474BCC}" presName="vSp" presStyleCnt="0"/>
      <dgm:spPr/>
    </dgm:pt>
    <dgm:pt modelId="{1BFE6F05-55A9-4717-BDE7-FC58E0D63C1B}" type="pres">
      <dgm:prSet presAssocID="{E4789EB0-8E5A-4C66-8E42-B9AEDDC278D5}" presName="horFlow" presStyleCnt="0"/>
      <dgm:spPr/>
    </dgm:pt>
    <dgm:pt modelId="{FAC4F38F-4419-4318-8A94-3A65F6976DD3}" type="pres">
      <dgm:prSet presAssocID="{E4789EB0-8E5A-4C66-8E42-B9AEDDC278D5}" presName="bigChev" presStyleLbl="node1" presStyleIdx="3" presStyleCnt="5"/>
      <dgm:spPr/>
      <dgm:t>
        <a:bodyPr/>
        <a:lstStyle/>
        <a:p>
          <a:endParaRPr lang="en-AU"/>
        </a:p>
      </dgm:t>
    </dgm:pt>
    <dgm:pt modelId="{22245D11-34F1-4474-BDB3-726AC01476EA}" type="pres">
      <dgm:prSet presAssocID="{FDE3F372-5A67-4870-9BD6-00978028FED2}" presName="parTrans" presStyleCnt="0"/>
      <dgm:spPr/>
    </dgm:pt>
    <dgm:pt modelId="{14F1550F-39B8-4E97-A142-D7B7A7B1FFA8}" type="pres">
      <dgm:prSet presAssocID="{75254693-C08C-445E-9B65-1D67F49FF435}" presName="node" presStyleLbl="alignAccFollowNode1" presStyleIdx="10" presStyleCnt="16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F278D21F-EF71-4499-BAC0-A84477212354}" type="pres">
      <dgm:prSet presAssocID="{CD94B027-4A3F-4F72-901B-3BC4DC87B45E}" presName="sibTrans" presStyleCnt="0"/>
      <dgm:spPr/>
    </dgm:pt>
    <dgm:pt modelId="{3860BDE6-1E45-430E-969C-5EBD5F64D10F}" type="pres">
      <dgm:prSet presAssocID="{097E8CEC-5365-453F-9B26-349BAF7B297C}" presName="node" presStyleLbl="alignAccFollowNode1" presStyleIdx="11" presStyleCnt="16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F602851A-1794-413B-811C-BED9AD327BB1}" type="pres">
      <dgm:prSet presAssocID="{72371E13-8201-43A8-997F-F7AD69DA64BF}" presName="sibTrans" presStyleCnt="0"/>
      <dgm:spPr/>
    </dgm:pt>
    <dgm:pt modelId="{3DB31B9F-8CC1-40F1-BAA0-134B8C8069C8}" type="pres">
      <dgm:prSet presAssocID="{1F02689E-9563-488C-A712-452CB509015B}" presName="node" presStyleLbl="alignAccFollowNode1" presStyleIdx="12" presStyleCnt="16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CC6A9786-5827-44C4-B712-E9F66E494723}" type="pres">
      <dgm:prSet presAssocID="{E4789EB0-8E5A-4C66-8E42-B9AEDDC278D5}" presName="vSp" presStyleCnt="0"/>
      <dgm:spPr/>
    </dgm:pt>
    <dgm:pt modelId="{1A6C8A5B-C880-46DB-B926-5EB471B8AC13}" type="pres">
      <dgm:prSet presAssocID="{5512365C-721C-4BDE-B949-7E0B0A52B655}" presName="horFlow" presStyleCnt="0"/>
      <dgm:spPr/>
    </dgm:pt>
    <dgm:pt modelId="{C839843F-EB2A-4CE8-BCED-98C3C9DBC723}" type="pres">
      <dgm:prSet presAssocID="{5512365C-721C-4BDE-B949-7E0B0A52B655}" presName="bigChev" presStyleLbl="node1" presStyleIdx="4" presStyleCnt="5"/>
      <dgm:spPr/>
      <dgm:t>
        <a:bodyPr/>
        <a:lstStyle/>
        <a:p>
          <a:endParaRPr lang="en-AU"/>
        </a:p>
      </dgm:t>
    </dgm:pt>
    <dgm:pt modelId="{B57C22E4-EBBD-47EC-B3D2-EB601DDA9FE1}" type="pres">
      <dgm:prSet presAssocID="{F69F7C74-7A36-41B0-8067-9CED997D3A50}" presName="parTrans" presStyleCnt="0"/>
      <dgm:spPr/>
    </dgm:pt>
    <dgm:pt modelId="{CC981C6C-F40F-46E9-9CBF-8DA0E58D0FE1}" type="pres">
      <dgm:prSet presAssocID="{C82E1687-FEA1-426D-8C80-060E6AD80B0A}" presName="node" presStyleLbl="alignAccFollowNode1" presStyleIdx="13" presStyleCnt="16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C4F0DB0B-83B9-4BAE-9320-004C42D7AB21}" type="pres">
      <dgm:prSet presAssocID="{60EC345E-BE56-43D2-976B-2B212603C06D}" presName="sibTrans" presStyleCnt="0"/>
      <dgm:spPr/>
    </dgm:pt>
    <dgm:pt modelId="{A229D6CA-827B-43FC-97C7-A9F8738541E6}" type="pres">
      <dgm:prSet presAssocID="{835DADC0-74F8-49C1-991A-95679E71D6BB}" presName="node" presStyleLbl="alignAccFollowNode1" presStyleIdx="14" presStyleCnt="16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CB3CEEBE-73E2-42D3-A0B6-9F8188DBC38A}" type="pres">
      <dgm:prSet presAssocID="{4413CE73-A09D-4AE6-9C27-E997CF092A5E}" presName="sibTrans" presStyleCnt="0"/>
      <dgm:spPr/>
    </dgm:pt>
    <dgm:pt modelId="{01482E7C-7F7D-4790-8E06-393B7E07DEB0}" type="pres">
      <dgm:prSet presAssocID="{825B60C9-C749-483C-876E-B088A1C636C6}" presName="node" presStyleLbl="alignAccFollowNode1" presStyleIdx="15" presStyleCnt="16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</dgm:ptLst>
  <dgm:cxnLst>
    <dgm:cxn modelId="{4CEBF7B0-4182-4A17-9ED6-ADE08B0114D7}" srcId="{2041A3D1-02A3-4638-B72A-36A82C474BCC}" destId="{138E3E2C-A2B1-4D5A-9CF6-C36E6538FBBD}" srcOrd="2" destOrd="0" parTransId="{BC1273AC-4A24-4A2F-9BEF-8949AA99CBA7}" sibTransId="{FEF5EFC9-FF09-4B37-96A0-F7D5AB151E75}"/>
    <dgm:cxn modelId="{50EDEA8A-8993-49B2-871A-BB6BB1426C06}" srcId="{A9CDFB18-BB15-4659-A624-A54C97FBB323}" destId="{E4789EB0-8E5A-4C66-8E42-B9AEDDC278D5}" srcOrd="3" destOrd="0" parTransId="{F0BB0F44-C781-4821-A4D5-D35A94C7670B}" sibTransId="{4AC41955-A68F-4DDE-8070-F99179F5A1DA}"/>
    <dgm:cxn modelId="{2C96B654-28D7-4A6D-AE6E-245547AD9BC8}" type="presOf" srcId="{3B35AFE0-0C06-44A1-A6DF-92A10FD9952E}" destId="{54046D3B-4FD5-451C-8C7A-174D79A2DF00}" srcOrd="0" destOrd="0" presId="urn:microsoft.com/office/officeart/2005/8/layout/lProcess3"/>
    <dgm:cxn modelId="{1D69912E-D655-40C4-8D36-7454BFA1D227}" srcId="{A9CDFB18-BB15-4659-A624-A54C97FBB323}" destId="{0A2630A6-063C-4EA0-A39E-66D6389F8800}" srcOrd="1" destOrd="0" parTransId="{1A402501-DE95-420B-A744-9DD1D80843CD}" sibTransId="{6B4611ED-2200-4813-A131-3D933E83579D}"/>
    <dgm:cxn modelId="{04E4B62E-E75F-4FEA-B76E-498C8AB860D1}" type="presOf" srcId="{825B60C9-C749-483C-876E-B088A1C636C6}" destId="{01482E7C-7F7D-4790-8E06-393B7E07DEB0}" srcOrd="0" destOrd="0" presId="urn:microsoft.com/office/officeart/2005/8/layout/lProcess3"/>
    <dgm:cxn modelId="{0A71E380-5303-489B-B9E0-CD43A5FE39E9}" type="presOf" srcId="{53092AC8-6C4B-44FB-A4B9-7E44B4808255}" destId="{859686C3-31E8-4484-A1ED-21D98CCF6436}" srcOrd="0" destOrd="0" presId="urn:microsoft.com/office/officeart/2005/8/layout/lProcess3"/>
    <dgm:cxn modelId="{4D6F2B5A-3504-4A8B-8152-32F4685A2344}" type="presOf" srcId="{A9CDFB18-BB15-4659-A624-A54C97FBB323}" destId="{7389DFA2-F813-4BD3-9180-BFB9C1C05E79}" srcOrd="0" destOrd="0" presId="urn:microsoft.com/office/officeart/2005/8/layout/lProcess3"/>
    <dgm:cxn modelId="{14DDF1E1-F48F-4961-9687-5C1311B41563}" type="presOf" srcId="{75254693-C08C-445E-9B65-1D67F49FF435}" destId="{14F1550F-39B8-4E97-A142-D7B7A7B1FFA8}" srcOrd="0" destOrd="0" presId="urn:microsoft.com/office/officeart/2005/8/layout/lProcess3"/>
    <dgm:cxn modelId="{1D92C6B9-5AC3-4E62-8550-1D773B7666EF}" type="presOf" srcId="{097E8CEC-5365-453F-9B26-349BAF7B297C}" destId="{3860BDE6-1E45-430E-969C-5EBD5F64D10F}" srcOrd="0" destOrd="0" presId="urn:microsoft.com/office/officeart/2005/8/layout/lProcess3"/>
    <dgm:cxn modelId="{3F1A7487-ABAF-4F48-B3E1-4F3C8FF13784}" type="presOf" srcId="{0A2630A6-063C-4EA0-A39E-66D6389F8800}" destId="{6E60E4E2-A5C1-43B7-84DF-CAC96E640ABC}" srcOrd="0" destOrd="0" presId="urn:microsoft.com/office/officeart/2005/8/layout/lProcess3"/>
    <dgm:cxn modelId="{4A489B73-50D3-4073-A78A-F27B723D08EE}" srcId="{E4789EB0-8E5A-4C66-8E42-B9AEDDC278D5}" destId="{1F02689E-9563-488C-A712-452CB509015B}" srcOrd="2" destOrd="0" parTransId="{0CA5B98A-E8E4-4AE7-B6A4-40E6700F96E3}" sibTransId="{943C608F-FECA-48A1-971A-0FCACD7BF3B8}"/>
    <dgm:cxn modelId="{2579422C-CD90-4D95-AB39-DD0AF120FEBB}" type="presOf" srcId="{C008D33A-6AD9-49A2-9658-D11AE696EF16}" destId="{E2DCB4EF-B2C7-4741-A6F1-A2FA3E329B60}" srcOrd="0" destOrd="0" presId="urn:microsoft.com/office/officeart/2005/8/layout/lProcess3"/>
    <dgm:cxn modelId="{AA90D2D9-1891-46E1-A4DF-E759B036C60F}" type="presOf" srcId="{6F643ACC-EFAD-4B26-B912-E6242AEAF0DE}" destId="{3D3FD368-1D68-403D-A776-A7DE019A1687}" srcOrd="0" destOrd="0" presId="urn:microsoft.com/office/officeart/2005/8/layout/lProcess3"/>
    <dgm:cxn modelId="{3BB8F38A-47C3-40CF-B6FC-76F5D7E90616}" srcId="{0A2630A6-063C-4EA0-A39E-66D6389F8800}" destId="{86EC17D8-A0C2-45DE-BE34-A6A29DFAF4BE}" srcOrd="2" destOrd="0" parTransId="{D6CD609F-0D6A-4EDE-A39F-D55F5BA6E30F}" sibTransId="{02F363CA-B609-4B65-B67D-0BC8EF9B6632}"/>
    <dgm:cxn modelId="{29848728-1850-4633-8515-7C3B9C10FFB5}" srcId="{5512365C-721C-4BDE-B949-7E0B0A52B655}" destId="{835DADC0-74F8-49C1-991A-95679E71D6BB}" srcOrd="1" destOrd="0" parTransId="{6B1BC7B0-47A3-4C5A-B16F-3648C75D1722}" sibTransId="{4413CE73-A09D-4AE6-9C27-E997CF092A5E}"/>
    <dgm:cxn modelId="{9952E4E2-59C8-42A2-97C6-09F0C0352772}" srcId="{6F643ACC-EFAD-4B26-B912-E6242AEAF0DE}" destId="{B28EC3B8-D87E-4292-986A-7B616FA9C612}" srcOrd="1" destOrd="0" parTransId="{2AF384EF-A0AB-413A-B1AE-D5DB90C3E0B5}" sibTransId="{B5F4C91F-144B-4AF4-BB79-E7D3E396DA65}"/>
    <dgm:cxn modelId="{8D23DB31-F38F-4E04-9AF9-492559733FC7}" srcId="{E4789EB0-8E5A-4C66-8E42-B9AEDDC278D5}" destId="{097E8CEC-5365-453F-9B26-349BAF7B297C}" srcOrd="1" destOrd="0" parTransId="{E0753228-2898-4350-986D-92B1AF2198C4}" sibTransId="{72371E13-8201-43A8-997F-F7AD69DA64BF}"/>
    <dgm:cxn modelId="{45158619-10E8-42D2-B89E-99CAF7A7799F}" type="presOf" srcId="{86EC17D8-A0C2-45DE-BE34-A6A29DFAF4BE}" destId="{C9EF6CC0-0377-45FA-84B4-5F0D1987A2FE}" srcOrd="0" destOrd="0" presId="urn:microsoft.com/office/officeart/2005/8/layout/lProcess3"/>
    <dgm:cxn modelId="{4637E56D-8FF8-411D-9582-6C2E10436F55}" type="presOf" srcId="{C82E1687-FEA1-426D-8C80-060E6AD80B0A}" destId="{CC981C6C-F40F-46E9-9CBF-8DA0E58D0FE1}" srcOrd="0" destOrd="0" presId="urn:microsoft.com/office/officeart/2005/8/layout/lProcess3"/>
    <dgm:cxn modelId="{6D7FCF45-F5B2-4FBE-95F9-F7993D17700B}" srcId="{2041A3D1-02A3-4638-B72A-36A82C474BCC}" destId="{C008D33A-6AD9-49A2-9658-D11AE696EF16}" srcOrd="3" destOrd="0" parTransId="{1BDDA6FB-BCF8-4D4B-BF86-7BFFCF94A12C}" sibTransId="{7D25C901-8A6B-4DAA-BFE5-F44FDAC38F59}"/>
    <dgm:cxn modelId="{8615282F-C47F-4F30-A5B0-5C0B67AAF1D4}" type="presOf" srcId="{138E3E2C-A2B1-4D5A-9CF6-C36E6538FBBD}" destId="{71C6428C-241A-4893-A0CD-25218C56B894}" srcOrd="0" destOrd="0" presId="urn:microsoft.com/office/officeart/2005/8/layout/lProcess3"/>
    <dgm:cxn modelId="{76237429-BFC8-42FA-866B-E44C0FEE99E8}" srcId="{5512365C-721C-4BDE-B949-7E0B0A52B655}" destId="{825B60C9-C749-483C-876E-B088A1C636C6}" srcOrd="2" destOrd="0" parTransId="{F9E5315C-92B4-4E0D-8CBB-816F1B24B204}" sibTransId="{7A0F7ABF-0400-425C-B26D-A12BE7DF2A16}"/>
    <dgm:cxn modelId="{9CD8BC3B-EDCB-4684-9B64-6336F3D747CD}" type="presOf" srcId="{23FB3E05-7A9D-4453-B04F-F4860EE5A386}" destId="{4D05EE2D-1B2A-49F1-B5A4-C800CBDAC3FF}" srcOrd="0" destOrd="0" presId="urn:microsoft.com/office/officeart/2005/8/layout/lProcess3"/>
    <dgm:cxn modelId="{1E68CF27-02CA-4924-9BD2-B36CCACF7BBB}" srcId="{0A2630A6-063C-4EA0-A39E-66D6389F8800}" destId="{23FB3E05-7A9D-4453-B04F-F4860EE5A386}" srcOrd="0" destOrd="0" parTransId="{EF13144B-4DF0-4739-8414-0C8388BB3C9E}" sibTransId="{62C90BA3-8CBD-4070-8609-096B88D8195F}"/>
    <dgm:cxn modelId="{63A0EE46-4F7F-4110-A01A-DEEE2494672E}" type="presOf" srcId="{A08DE8F1-52EF-4A60-9878-7719279D9A6A}" destId="{C9DD765D-A844-46E1-B0FE-74AACFB2D645}" srcOrd="0" destOrd="0" presId="urn:microsoft.com/office/officeart/2005/8/layout/lProcess3"/>
    <dgm:cxn modelId="{58CDC4C0-5457-47D8-A623-655A598CD1C8}" type="presOf" srcId="{E4789EB0-8E5A-4C66-8E42-B9AEDDC278D5}" destId="{FAC4F38F-4419-4318-8A94-3A65F6976DD3}" srcOrd="0" destOrd="0" presId="urn:microsoft.com/office/officeart/2005/8/layout/lProcess3"/>
    <dgm:cxn modelId="{940E2167-AAA8-436A-B59D-0203FA1347B8}" srcId="{5512365C-721C-4BDE-B949-7E0B0A52B655}" destId="{C82E1687-FEA1-426D-8C80-060E6AD80B0A}" srcOrd="0" destOrd="0" parTransId="{F69F7C74-7A36-41B0-8067-9CED997D3A50}" sibTransId="{60EC345E-BE56-43D2-976B-2B212603C06D}"/>
    <dgm:cxn modelId="{2ED6DC90-6931-4F52-B879-7AF9BE4200CB}" srcId="{2041A3D1-02A3-4638-B72A-36A82C474BCC}" destId="{A08DE8F1-52EF-4A60-9878-7719279D9A6A}" srcOrd="1" destOrd="0" parTransId="{38AAC436-3FAB-428D-B25C-A2ADF1995EF2}" sibTransId="{593770EA-EC89-45B2-A774-DFE1F66A3BFB}"/>
    <dgm:cxn modelId="{7267DA10-4456-4716-AF7C-EFE7568B1112}" srcId="{6F643ACC-EFAD-4B26-B912-E6242AEAF0DE}" destId="{53092AC8-6C4B-44FB-A4B9-7E44B4808255}" srcOrd="2" destOrd="0" parTransId="{79FBC1B3-B900-4EC4-94F7-4ECD62C49A95}" sibTransId="{22A280F6-45C9-46DE-9C92-D94C15D7201B}"/>
    <dgm:cxn modelId="{79223901-F5C4-4D51-9623-7C7CC2A54E39}" type="presOf" srcId="{B28EC3B8-D87E-4292-986A-7B616FA9C612}" destId="{AC66B5E6-AA30-4862-BC21-93301FCECA9C}" srcOrd="0" destOrd="0" presId="urn:microsoft.com/office/officeart/2005/8/layout/lProcess3"/>
    <dgm:cxn modelId="{854233CA-2A0C-4115-A6C0-FF6DB4F8629F}" srcId="{A9CDFB18-BB15-4659-A624-A54C97FBB323}" destId="{6F643ACC-EFAD-4B26-B912-E6242AEAF0DE}" srcOrd="0" destOrd="0" parTransId="{8420C38D-5600-4EB8-A14D-EAA5D91B2184}" sibTransId="{5AB81332-F893-43FC-BF0C-0287345C38AA}"/>
    <dgm:cxn modelId="{B988481E-142E-49DD-AC2F-EA13F3BA08A9}" type="presOf" srcId="{1F02689E-9563-488C-A712-452CB509015B}" destId="{3DB31B9F-8CC1-40F1-BAA0-134B8C8069C8}" srcOrd="0" destOrd="0" presId="urn:microsoft.com/office/officeart/2005/8/layout/lProcess3"/>
    <dgm:cxn modelId="{16D1DE6A-E469-4D74-8FBB-C123A26B4B90}" srcId="{A9CDFB18-BB15-4659-A624-A54C97FBB323}" destId="{5512365C-721C-4BDE-B949-7E0B0A52B655}" srcOrd="4" destOrd="0" parTransId="{AEBCEC6C-1972-405F-A908-0CDB13C3C674}" sibTransId="{233DE6DE-3AA2-4AB9-8691-8456CF3C51A2}"/>
    <dgm:cxn modelId="{35ACF300-5F60-4EEC-A19B-254B4843AAB5}" type="presOf" srcId="{8F03C8D2-F1A2-4084-B680-0FCAEEA60D44}" destId="{136546CA-64F2-4AED-A75F-D35B888F25E2}" srcOrd="0" destOrd="0" presId="urn:microsoft.com/office/officeart/2005/8/layout/lProcess3"/>
    <dgm:cxn modelId="{767E0A0C-4779-4E6A-992F-3934A4E86F38}" srcId="{E4789EB0-8E5A-4C66-8E42-B9AEDDC278D5}" destId="{75254693-C08C-445E-9B65-1D67F49FF435}" srcOrd="0" destOrd="0" parTransId="{FDE3F372-5A67-4870-9BD6-00978028FED2}" sibTransId="{CD94B027-4A3F-4F72-901B-3BC4DC87B45E}"/>
    <dgm:cxn modelId="{971E56FE-EEB7-405C-BB71-6DF5BF79827D}" srcId="{A9CDFB18-BB15-4659-A624-A54C97FBB323}" destId="{2041A3D1-02A3-4638-B72A-36A82C474BCC}" srcOrd="2" destOrd="0" parTransId="{3026E437-8ED1-4DC8-9259-C4BAA2A12832}" sibTransId="{0420EAEB-F26B-4C16-AA12-263CEC29BE29}"/>
    <dgm:cxn modelId="{D1563D11-0768-4C90-8033-F997F9D0D32A}" srcId="{6F643ACC-EFAD-4B26-B912-E6242AEAF0DE}" destId="{8F03C8D2-F1A2-4084-B680-0FCAEEA60D44}" srcOrd="0" destOrd="0" parTransId="{CA0EAF2E-DCCC-4BE3-9171-EE5DEF0A2E18}" sibTransId="{3524221D-4832-4123-BDB2-DE690F02F277}"/>
    <dgm:cxn modelId="{15CFF609-85CC-465A-B8D7-1C9653CF9088}" type="presOf" srcId="{18926025-E85C-482F-905B-D23F6F52C4DC}" destId="{B93B7D2A-88CF-4956-81F1-F330F0B14F95}" srcOrd="0" destOrd="0" presId="urn:microsoft.com/office/officeart/2005/8/layout/lProcess3"/>
    <dgm:cxn modelId="{58658B06-052D-4D0F-ABD3-657DDD936C38}" type="presOf" srcId="{5512365C-721C-4BDE-B949-7E0B0A52B655}" destId="{C839843F-EB2A-4CE8-BCED-98C3C9DBC723}" srcOrd="0" destOrd="0" presId="urn:microsoft.com/office/officeart/2005/8/layout/lProcess3"/>
    <dgm:cxn modelId="{D8CF2928-0930-4290-935F-B64636B08BA5}" srcId="{2041A3D1-02A3-4638-B72A-36A82C474BCC}" destId="{18926025-E85C-482F-905B-D23F6F52C4DC}" srcOrd="0" destOrd="0" parTransId="{20B83AA5-9D37-4E9C-B792-E0BC5D5D4244}" sibTransId="{FE075BB1-3626-4713-A62F-C55328695AC9}"/>
    <dgm:cxn modelId="{DEF6EC2D-C7CE-4D3E-934C-A2861A7792DB}" type="presOf" srcId="{835DADC0-74F8-49C1-991A-95679E71D6BB}" destId="{A229D6CA-827B-43FC-97C7-A9F8738541E6}" srcOrd="0" destOrd="0" presId="urn:microsoft.com/office/officeart/2005/8/layout/lProcess3"/>
    <dgm:cxn modelId="{6B56BEA6-D321-4503-A46B-0CED00155229}" type="presOf" srcId="{2041A3D1-02A3-4638-B72A-36A82C474BCC}" destId="{B2579B83-ABEA-4161-A0D6-3DE05128F8B7}" srcOrd="0" destOrd="0" presId="urn:microsoft.com/office/officeart/2005/8/layout/lProcess3"/>
    <dgm:cxn modelId="{0A67E777-0B03-4D21-8F4A-79979D2591A9}" srcId="{0A2630A6-063C-4EA0-A39E-66D6389F8800}" destId="{3B35AFE0-0C06-44A1-A6DF-92A10FD9952E}" srcOrd="1" destOrd="0" parTransId="{6B722790-76C1-4D56-941F-B7A4E567E233}" sibTransId="{5F8766EB-5F01-498A-B92C-CC316FEB3919}"/>
    <dgm:cxn modelId="{D8923EEC-ABB7-41A7-8DB0-0382DFFBC377}" type="presParOf" srcId="{7389DFA2-F813-4BD3-9180-BFB9C1C05E79}" destId="{569CBE6E-93A1-4BED-8156-A853D9C4049F}" srcOrd="0" destOrd="0" presId="urn:microsoft.com/office/officeart/2005/8/layout/lProcess3"/>
    <dgm:cxn modelId="{BCBE4C73-B2AB-4BA8-8E8F-0B192AA410A1}" type="presParOf" srcId="{569CBE6E-93A1-4BED-8156-A853D9C4049F}" destId="{3D3FD368-1D68-403D-A776-A7DE019A1687}" srcOrd="0" destOrd="0" presId="urn:microsoft.com/office/officeart/2005/8/layout/lProcess3"/>
    <dgm:cxn modelId="{94AE1D4F-6D05-48F1-87A9-325F606D9261}" type="presParOf" srcId="{569CBE6E-93A1-4BED-8156-A853D9C4049F}" destId="{1BAA0603-1559-4969-BE16-B8EB67794ABD}" srcOrd="1" destOrd="0" presId="urn:microsoft.com/office/officeart/2005/8/layout/lProcess3"/>
    <dgm:cxn modelId="{13B53E9E-508D-4991-95B0-048817C7B32F}" type="presParOf" srcId="{569CBE6E-93A1-4BED-8156-A853D9C4049F}" destId="{136546CA-64F2-4AED-A75F-D35B888F25E2}" srcOrd="2" destOrd="0" presId="urn:microsoft.com/office/officeart/2005/8/layout/lProcess3"/>
    <dgm:cxn modelId="{7431FCDB-F558-41FB-95C1-037AFF0FC220}" type="presParOf" srcId="{569CBE6E-93A1-4BED-8156-A853D9C4049F}" destId="{5618727C-3D2B-499C-B59F-B1CD1A194BCE}" srcOrd="3" destOrd="0" presId="urn:microsoft.com/office/officeart/2005/8/layout/lProcess3"/>
    <dgm:cxn modelId="{502D7FCB-30E2-42D6-815B-5B14BC7629DA}" type="presParOf" srcId="{569CBE6E-93A1-4BED-8156-A853D9C4049F}" destId="{AC66B5E6-AA30-4862-BC21-93301FCECA9C}" srcOrd="4" destOrd="0" presId="urn:microsoft.com/office/officeart/2005/8/layout/lProcess3"/>
    <dgm:cxn modelId="{4D82B20B-4D53-4554-8199-236EE46D3A94}" type="presParOf" srcId="{569CBE6E-93A1-4BED-8156-A853D9C4049F}" destId="{27D7F138-E449-4A1C-A76E-7BBC05FA409B}" srcOrd="5" destOrd="0" presId="urn:microsoft.com/office/officeart/2005/8/layout/lProcess3"/>
    <dgm:cxn modelId="{7372B44D-3278-4588-914E-96B965D14D4F}" type="presParOf" srcId="{569CBE6E-93A1-4BED-8156-A853D9C4049F}" destId="{859686C3-31E8-4484-A1ED-21D98CCF6436}" srcOrd="6" destOrd="0" presId="urn:microsoft.com/office/officeart/2005/8/layout/lProcess3"/>
    <dgm:cxn modelId="{62358753-9039-45DD-9D8B-3233DA164F06}" type="presParOf" srcId="{7389DFA2-F813-4BD3-9180-BFB9C1C05E79}" destId="{3208BAC5-88C3-4C6B-9887-EE3D323E779B}" srcOrd="1" destOrd="0" presId="urn:microsoft.com/office/officeart/2005/8/layout/lProcess3"/>
    <dgm:cxn modelId="{D06AC8A6-BD71-4E72-B9A7-F282FFD02090}" type="presParOf" srcId="{7389DFA2-F813-4BD3-9180-BFB9C1C05E79}" destId="{C80E5B1B-3F37-4CBD-BCB0-B4F0B619296D}" srcOrd="2" destOrd="0" presId="urn:microsoft.com/office/officeart/2005/8/layout/lProcess3"/>
    <dgm:cxn modelId="{C0329049-EAF8-4B47-A27B-174C2F6EDEDC}" type="presParOf" srcId="{C80E5B1B-3F37-4CBD-BCB0-B4F0B619296D}" destId="{6E60E4E2-A5C1-43B7-84DF-CAC96E640ABC}" srcOrd="0" destOrd="0" presId="urn:microsoft.com/office/officeart/2005/8/layout/lProcess3"/>
    <dgm:cxn modelId="{4313F051-6DF6-4549-BE74-E0C1FEBCC440}" type="presParOf" srcId="{C80E5B1B-3F37-4CBD-BCB0-B4F0B619296D}" destId="{98284E46-A8A7-45BE-A759-C34291846FA6}" srcOrd="1" destOrd="0" presId="urn:microsoft.com/office/officeart/2005/8/layout/lProcess3"/>
    <dgm:cxn modelId="{6304AC65-5EB8-4280-9D02-CFB40F27CFA3}" type="presParOf" srcId="{C80E5B1B-3F37-4CBD-BCB0-B4F0B619296D}" destId="{4D05EE2D-1B2A-49F1-B5A4-C800CBDAC3FF}" srcOrd="2" destOrd="0" presId="urn:microsoft.com/office/officeart/2005/8/layout/lProcess3"/>
    <dgm:cxn modelId="{17CE427D-849E-4979-8752-E824519A1998}" type="presParOf" srcId="{C80E5B1B-3F37-4CBD-BCB0-B4F0B619296D}" destId="{7B35BA84-6AB8-4CBA-BF90-2DD147646A59}" srcOrd="3" destOrd="0" presId="urn:microsoft.com/office/officeart/2005/8/layout/lProcess3"/>
    <dgm:cxn modelId="{A33A9A11-485E-400B-9CDF-0F3DEB9B0AD9}" type="presParOf" srcId="{C80E5B1B-3F37-4CBD-BCB0-B4F0B619296D}" destId="{54046D3B-4FD5-451C-8C7A-174D79A2DF00}" srcOrd="4" destOrd="0" presId="urn:microsoft.com/office/officeart/2005/8/layout/lProcess3"/>
    <dgm:cxn modelId="{40DE9A70-DBB2-4B3F-B832-2FA8286E9FDD}" type="presParOf" srcId="{C80E5B1B-3F37-4CBD-BCB0-B4F0B619296D}" destId="{F6A910F3-44CB-4C5E-9D34-147B2F53586E}" srcOrd="5" destOrd="0" presId="urn:microsoft.com/office/officeart/2005/8/layout/lProcess3"/>
    <dgm:cxn modelId="{EA38AE44-0209-4F0B-8251-EED0E2DDDA3E}" type="presParOf" srcId="{C80E5B1B-3F37-4CBD-BCB0-B4F0B619296D}" destId="{C9EF6CC0-0377-45FA-84B4-5F0D1987A2FE}" srcOrd="6" destOrd="0" presId="urn:microsoft.com/office/officeart/2005/8/layout/lProcess3"/>
    <dgm:cxn modelId="{8CB13B5A-C49E-4AC2-96FC-8EAD7DC5B68B}" type="presParOf" srcId="{7389DFA2-F813-4BD3-9180-BFB9C1C05E79}" destId="{912C8D38-C79C-4361-9BD9-DA254216B3C0}" srcOrd="3" destOrd="0" presId="urn:microsoft.com/office/officeart/2005/8/layout/lProcess3"/>
    <dgm:cxn modelId="{8AC39B3A-89B9-4BBB-BA03-566BC0279DF3}" type="presParOf" srcId="{7389DFA2-F813-4BD3-9180-BFB9C1C05E79}" destId="{2DB8A1FF-C664-42E0-AFFB-FE97EAFD3D8B}" srcOrd="4" destOrd="0" presId="urn:microsoft.com/office/officeart/2005/8/layout/lProcess3"/>
    <dgm:cxn modelId="{71E0AE88-0006-4C61-ABEF-7A511BDD85A1}" type="presParOf" srcId="{2DB8A1FF-C664-42E0-AFFB-FE97EAFD3D8B}" destId="{B2579B83-ABEA-4161-A0D6-3DE05128F8B7}" srcOrd="0" destOrd="0" presId="urn:microsoft.com/office/officeart/2005/8/layout/lProcess3"/>
    <dgm:cxn modelId="{25AAD0CF-9691-451C-A882-5A36E83AFC3B}" type="presParOf" srcId="{2DB8A1FF-C664-42E0-AFFB-FE97EAFD3D8B}" destId="{A3A34A04-4859-433E-A490-F51A6312B11E}" srcOrd="1" destOrd="0" presId="urn:microsoft.com/office/officeart/2005/8/layout/lProcess3"/>
    <dgm:cxn modelId="{284BC34A-3223-40CD-8C07-7D375C35F1F4}" type="presParOf" srcId="{2DB8A1FF-C664-42E0-AFFB-FE97EAFD3D8B}" destId="{B93B7D2A-88CF-4956-81F1-F330F0B14F95}" srcOrd="2" destOrd="0" presId="urn:microsoft.com/office/officeart/2005/8/layout/lProcess3"/>
    <dgm:cxn modelId="{EBA8D798-1DA9-4B7C-8785-CEFE0D9BE26F}" type="presParOf" srcId="{2DB8A1FF-C664-42E0-AFFB-FE97EAFD3D8B}" destId="{F468E6AC-3A2D-4AF7-8EC6-5836110A52DD}" srcOrd="3" destOrd="0" presId="urn:microsoft.com/office/officeart/2005/8/layout/lProcess3"/>
    <dgm:cxn modelId="{A01CC2EA-235E-41B8-8F87-865941531792}" type="presParOf" srcId="{2DB8A1FF-C664-42E0-AFFB-FE97EAFD3D8B}" destId="{C9DD765D-A844-46E1-B0FE-74AACFB2D645}" srcOrd="4" destOrd="0" presId="urn:microsoft.com/office/officeart/2005/8/layout/lProcess3"/>
    <dgm:cxn modelId="{0CC879FE-D2F1-4367-AD64-664CAA9EBDBA}" type="presParOf" srcId="{2DB8A1FF-C664-42E0-AFFB-FE97EAFD3D8B}" destId="{0BFD8385-9D19-44BC-B351-6321F05C03D2}" srcOrd="5" destOrd="0" presId="urn:microsoft.com/office/officeart/2005/8/layout/lProcess3"/>
    <dgm:cxn modelId="{B60EE2D2-A1CE-4678-9066-007FDE7604DA}" type="presParOf" srcId="{2DB8A1FF-C664-42E0-AFFB-FE97EAFD3D8B}" destId="{71C6428C-241A-4893-A0CD-25218C56B894}" srcOrd="6" destOrd="0" presId="urn:microsoft.com/office/officeart/2005/8/layout/lProcess3"/>
    <dgm:cxn modelId="{0ED780A7-C3AF-4B94-8E1B-8CEE6D69E173}" type="presParOf" srcId="{2DB8A1FF-C664-42E0-AFFB-FE97EAFD3D8B}" destId="{B92F175E-5E4A-4F64-98EE-B2A1E2ECDA0F}" srcOrd="7" destOrd="0" presId="urn:microsoft.com/office/officeart/2005/8/layout/lProcess3"/>
    <dgm:cxn modelId="{06390578-6E5D-4BAF-A7CE-B8EEFD0D028D}" type="presParOf" srcId="{2DB8A1FF-C664-42E0-AFFB-FE97EAFD3D8B}" destId="{E2DCB4EF-B2C7-4741-A6F1-A2FA3E329B60}" srcOrd="8" destOrd="0" presId="urn:microsoft.com/office/officeart/2005/8/layout/lProcess3"/>
    <dgm:cxn modelId="{5B67C452-68FF-4BD8-A8A1-1851C9CC0626}" type="presParOf" srcId="{7389DFA2-F813-4BD3-9180-BFB9C1C05E79}" destId="{98EC773C-D394-4544-A5F9-C79544A58AB3}" srcOrd="5" destOrd="0" presId="urn:microsoft.com/office/officeart/2005/8/layout/lProcess3"/>
    <dgm:cxn modelId="{5E2D7749-FF4B-4882-9A15-E7C05187C4EC}" type="presParOf" srcId="{7389DFA2-F813-4BD3-9180-BFB9C1C05E79}" destId="{1BFE6F05-55A9-4717-BDE7-FC58E0D63C1B}" srcOrd="6" destOrd="0" presId="urn:microsoft.com/office/officeart/2005/8/layout/lProcess3"/>
    <dgm:cxn modelId="{FD41C94D-6715-4FC3-AE77-0DB495B00026}" type="presParOf" srcId="{1BFE6F05-55A9-4717-BDE7-FC58E0D63C1B}" destId="{FAC4F38F-4419-4318-8A94-3A65F6976DD3}" srcOrd="0" destOrd="0" presId="urn:microsoft.com/office/officeart/2005/8/layout/lProcess3"/>
    <dgm:cxn modelId="{7CCEDB89-A301-4276-9FCA-437771C0D3A4}" type="presParOf" srcId="{1BFE6F05-55A9-4717-BDE7-FC58E0D63C1B}" destId="{22245D11-34F1-4474-BDB3-726AC01476EA}" srcOrd="1" destOrd="0" presId="urn:microsoft.com/office/officeart/2005/8/layout/lProcess3"/>
    <dgm:cxn modelId="{1030B815-EE20-4917-B5F8-AE62BA58918F}" type="presParOf" srcId="{1BFE6F05-55A9-4717-BDE7-FC58E0D63C1B}" destId="{14F1550F-39B8-4E97-A142-D7B7A7B1FFA8}" srcOrd="2" destOrd="0" presId="urn:microsoft.com/office/officeart/2005/8/layout/lProcess3"/>
    <dgm:cxn modelId="{22EB560B-0610-4D7C-A155-FE9F0F7E5DE7}" type="presParOf" srcId="{1BFE6F05-55A9-4717-BDE7-FC58E0D63C1B}" destId="{F278D21F-EF71-4499-BAC0-A84477212354}" srcOrd="3" destOrd="0" presId="urn:microsoft.com/office/officeart/2005/8/layout/lProcess3"/>
    <dgm:cxn modelId="{97A9DB87-9C45-4C5C-B364-9B0E0781ED50}" type="presParOf" srcId="{1BFE6F05-55A9-4717-BDE7-FC58E0D63C1B}" destId="{3860BDE6-1E45-430E-969C-5EBD5F64D10F}" srcOrd="4" destOrd="0" presId="urn:microsoft.com/office/officeart/2005/8/layout/lProcess3"/>
    <dgm:cxn modelId="{A6F0B9E9-AD5D-4FB6-B243-CC8B7EB7D7B5}" type="presParOf" srcId="{1BFE6F05-55A9-4717-BDE7-FC58E0D63C1B}" destId="{F602851A-1794-413B-811C-BED9AD327BB1}" srcOrd="5" destOrd="0" presId="urn:microsoft.com/office/officeart/2005/8/layout/lProcess3"/>
    <dgm:cxn modelId="{363CC880-F624-49F9-90B6-BB2AB52DBDFC}" type="presParOf" srcId="{1BFE6F05-55A9-4717-BDE7-FC58E0D63C1B}" destId="{3DB31B9F-8CC1-40F1-BAA0-134B8C8069C8}" srcOrd="6" destOrd="0" presId="urn:microsoft.com/office/officeart/2005/8/layout/lProcess3"/>
    <dgm:cxn modelId="{96926DD0-24C4-4571-8A83-E53E1C74A445}" type="presParOf" srcId="{7389DFA2-F813-4BD3-9180-BFB9C1C05E79}" destId="{CC6A9786-5827-44C4-B712-E9F66E494723}" srcOrd="7" destOrd="0" presId="urn:microsoft.com/office/officeart/2005/8/layout/lProcess3"/>
    <dgm:cxn modelId="{13FE37CA-737B-46ED-8B06-946887B2313C}" type="presParOf" srcId="{7389DFA2-F813-4BD3-9180-BFB9C1C05E79}" destId="{1A6C8A5B-C880-46DB-B926-5EB471B8AC13}" srcOrd="8" destOrd="0" presId="urn:microsoft.com/office/officeart/2005/8/layout/lProcess3"/>
    <dgm:cxn modelId="{C903DBA3-8E90-4313-97FC-391FD22E0C84}" type="presParOf" srcId="{1A6C8A5B-C880-46DB-B926-5EB471B8AC13}" destId="{C839843F-EB2A-4CE8-BCED-98C3C9DBC723}" srcOrd="0" destOrd="0" presId="urn:microsoft.com/office/officeart/2005/8/layout/lProcess3"/>
    <dgm:cxn modelId="{85D5D6F2-6FA0-47C3-95EC-025F6CF511D6}" type="presParOf" srcId="{1A6C8A5B-C880-46DB-B926-5EB471B8AC13}" destId="{B57C22E4-EBBD-47EC-B3D2-EB601DDA9FE1}" srcOrd="1" destOrd="0" presId="urn:microsoft.com/office/officeart/2005/8/layout/lProcess3"/>
    <dgm:cxn modelId="{02B05016-5C77-4BC1-84D9-9EACF8D3568B}" type="presParOf" srcId="{1A6C8A5B-C880-46DB-B926-5EB471B8AC13}" destId="{CC981C6C-F40F-46E9-9CBF-8DA0E58D0FE1}" srcOrd="2" destOrd="0" presId="urn:microsoft.com/office/officeart/2005/8/layout/lProcess3"/>
    <dgm:cxn modelId="{486546CC-A624-4409-99C6-803FF374BAF8}" type="presParOf" srcId="{1A6C8A5B-C880-46DB-B926-5EB471B8AC13}" destId="{C4F0DB0B-83B9-4BAE-9320-004C42D7AB21}" srcOrd="3" destOrd="0" presId="urn:microsoft.com/office/officeart/2005/8/layout/lProcess3"/>
    <dgm:cxn modelId="{13B04BD8-4A2D-4343-A0A4-62ACCD7EF337}" type="presParOf" srcId="{1A6C8A5B-C880-46DB-B926-5EB471B8AC13}" destId="{A229D6CA-827B-43FC-97C7-A9F8738541E6}" srcOrd="4" destOrd="0" presId="urn:microsoft.com/office/officeart/2005/8/layout/lProcess3"/>
    <dgm:cxn modelId="{91AEE970-D7B7-4FF4-8605-860CFB3EA99A}" type="presParOf" srcId="{1A6C8A5B-C880-46DB-B926-5EB471B8AC13}" destId="{CB3CEEBE-73E2-42D3-A0B6-9F8188DBC38A}" srcOrd="5" destOrd="0" presId="urn:microsoft.com/office/officeart/2005/8/layout/lProcess3"/>
    <dgm:cxn modelId="{7E1FF871-AC80-4013-B748-22B7C798BBC9}" type="presParOf" srcId="{1A6C8A5B-C880-46DB-B926-5EB471B8AC13}" destId="{01482E7C-7F7D-4790-8E06-393B7E07DEB0}" srcOrd="6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D05EC9-5E04-4532-B786-C885922FEA29}">
      <dsp:nvSpPr>
        <dsp:cNvPr id="0" name=""/>
        <dsp:cNvSpPr/>
      </dsp:nvSpPr>
      <dsp:spPr>
        <a:xfrm>
          <a:off x="1885165" y="1610892"/>
          <a:ext cx="1250240" cy="1250240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800" kern="1200" dirty="0" smtClean="0"/>
            <a:t>Xero Practice Manager </a:t>
          </a:r>
          <a:endParaRPr lang="en-AU" sz="1800" kern="1200" dirty="0"/>
        </a:p>
      </dsp:txBody>
      <dsp:txXfrm>
        <a:off x="2068258" y="1793985"/>
        <a:ext cx="884054" cy="884054"/>
      </dsp:txXfrm>
    </dsp:sp>
    <dsp:sp modelId="{759F3DBE-8EFD-4AB0-BA20-48BFECCDBFA4}">
      <dsp:nvSpPr>
        <dsp:cNvPr id="0" name=""/>
        <dsp:cNvSpPr/>
      </dsp:nvSpPr>
      <dsp:spPr>
        <a:xfrm rot="16200000">
          <a:off x="2330858" y="1409052"/>
          <a:ext cx="358855" cy="44824"/>
        </a:xfrm>
        <a:custGeom>
          <a:avLst/>
          <a:gdLst/>
          <a:ahLst/>
          <a:cxnLst/>
          <a:rect l="0" t="0" r="0" b="0"/>
          <a:pathLst>
            <a:path>
              <a:moveTo>
                <a:pt x="0" y="22412"/>
              </a:moveTo>
              <a:lnTo>
                <a:pt x="358855" y="22412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AU" sz="500" kern="1200"/>
        </a:p>
      </dsp:txBody>
      <dsp:txXfrm>
        <a:off x="2501314" y="1422493"/>
        <a:ext cx="17942" cy="17942"/>
      </dsp:txXfrm>
    </dsp:sp>
    <dsp:sp modelId="{A2F414B2-1378-432A-8BBD-A090788611BA}">
      <dsp:nvSpPr>
        <dsp:cNvPr id="0" name=""/>
        <dsp:cNvSpPr/>
      </dsp:nvSpPr>
      <dsp:spPr>
        <a:xfrm>
          <a:off x="1885165" y="1796"/>
          <a:ext cx="1250240" cy="1250240"/>
        </a:xfrm>
        <a:prstGeom prst="ellipse">
          <a:avLst/>
        </a:prstGeom>
        <a:solidFill>
          <a:srgbClr val="2D6AB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kern="1200" dirty="0" smtClean="0"/>
            <a:t>Dashboard</a:t>
          </a:r>
          <a:endParaRPr lang="en-AU" sz="1200" kern="1200" dirty="0"/>
        </a:p>
      </dsp:txBody>
      <dsp:txXfrm>
        <a:off x="2068258" y="184889"/>
        <a:ext cx="884054" cy="884054"/>
      </dsp:txXfrm>
    </dsp:sp>
    <dsp:sp modelId="{A0BF6933-D5C6-4CD9-B22A-677F94F278CC}">
      <dsp:nvSpPr>
        <dsp:cNvPr id="0" name=""/>
        <dsp:cNvSpPr/>
      </dsp:nvSpPr>
      <dsp:spPr>
        <a:xfrm rot="19830582">
          <a:off x="3030625" y="1815480"/>
          <a:ext cx="367227" cy="44824"/>
        </a:xfrm>
        <a:custGeom>
          <a:avLst/>
          <a:gdLst/>
          <a:ahLst/>
          <a:cxnLst/>
          <a:rect l="0" t="0" r="0" b="0"/>
          <a:pathLst>
            <a:path>
              <a:moveTo>
                <a:pt x="0" y="22412"/>
              </a:moveTo>
              <a:lnTo>
                <a:pt x="367227" y="22412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AU" sz="500" kern="1200"/>
        </a:p>
      </dsp:txBody>
      <dsp:txXfrm>
        <a:off x="3205058" y="1828711"/>
        <a:ext cx="18361" cy="18361"/>
      </dsp:txXfrm>
    </dsp:sp>
    <dsp:sp modelId="{7248BE77-C8B1-4FBA-8701-E7D1EDA4C0B3}">
      <dsp:nvSpPr>
        <dsp:cNvPr id="0" name=""/>
        <dsp:cNvSpPr/>
      </dsp:nvSpPr>
      <dsp:spPr>
        <a:xfrm>
          <a:off x="3293072" y="814652"/>
          <a:ext cx="1250240" cy="1250240"/>
        </a:xfrm>
        <a:prstGeom prst="ellipse">
          <a:avLst/>
        </a:prstGeom>
        <a:solidFill>
          <a:srgbClr val="2D6AB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kern="1200" dirty="0" smtClean="0"/>
            <a:t>Productivity Visuals</a:t>
          </a:r>
          <a:endParaRPr lang="en-AU" sz="1200" kern="1200" dirty="0"/>
        </a:p>
      </dsp:txBody>
      <dsp:txXfrm>
        <a:off x="3476165" y="997745"/>
        <a:ext cx="884054" cy="884054"/>
      </dsp:txXfrm>
    </dsp:sp>
    <dsp:sp modelId="{5E5863A3-7EB7-46CB-AEA1-4E4D58201542}">
      <dsp:nvSpPr>
        <dsp:cNvPr id="0" name=""/>
        <dsp:cNvSpPr/>
      </dsp:nvSpPr>
      <dsp:spPr>
        <a:xfrm rot="1830271">
          <a:off x="3022318" y="2628335"/>
          <a:ext cx="383841" cy="44824"/>
        </a:xfrm>
        <a:custGeom>
          <a:avLst/>
          <a:gdLst/>
          <a:ahLst/>
          <a:cxnLst/>
          <a:rect l="0" t="0" r="0" b="0"/>
          <a:pathLst>
            <a:path>
              <a:moveTo>
                <a:pt x="0" y="22412"/>
              </a:moveTo>
              <a:lnTo>
                <a:pt x="383841" y="22412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AU" sz="500" kern="1200"/>
        </a:p>
      </dsp:txBody>
      <dsp:txXfrm>
        <a:off x="3204643" y="2641151"/>
        <a:ext cx="19192" cy="19192"/>
      </dsp:txXfrm>
    </dsp:sp>
    <dsp:sp modelId="{B3E8DE55-2BF5-48A1-9614-A26EA4963474}">
      <dsp:nvSpPr>
        <dsp:cNvPr id="0" name=""/>
        <dsp:cNvSpPr/>
      </dsp:nvSpPr>
      <dsp:spPr>
        <a:xfrm>
          <a:off x="3293072" y="2440362"/>
          <a:ext cx="1250240" cy="1250240"/>
        </a:xfrm>
        <a:prstGeom prst="ellipse">
          <a:avLst/>
        </a:prstGeom>
        <a:solidFill>
          <a:srgbClr val="2D6AB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kern="1200" dirty="0" smtClean="0"/>
            <a:t>Job Management </a:t>
          </a:r>
          <a:endParaRPr lang="en-AU" sz="1200" kern="1200" dirty="0"/>
        </a:p>
      </dsp:txBody>
      <dsp:txXfrm>
        <a:off x="3476165" y="2623455"/>
        <a:ext cx="884054" cy="884054"/>
      </dsp:txXfrm>
    </dsp:sp>
    <dsp:sp modelId="{98A46D28-CC86-4740-A365-F32D2838A8D2}">
      <dsp:nvSpPr>
        <dsp:cNvPr id="0" name=""/>
        <dsp:cNvSpPr/>
      </dsp:nvSpPr>
      <dsp:spPr>
        <a:xfrm rot="5400000">
          <a:off x="2314243" y="3034763"/>
          <a:ext cx="392085" cy="44824"/>
        </a:xfrm>
        <a:custGeom>
          <a:avLst/>
          <a:gdLst/>
          <a:ahLst/>
          <a:cxnLst/>
          <a:rect l="0" t="0" r="0" b="0"/>
          <a:pathLst>
            <a:path>
              <a:moveTo>
                <a:pt x="0" y="22412"/>
              </a:moveTo>
              <a:lnTo>
                <a:pt x="392085" y="22412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AU" sz="500" kern="1200"/>
        </a:p>
      </dsp:txBody>
      <dsp:txXfrm>
        <a:off x="2500483" y="3047373"/>
        <a:ext cx="19604" cy="19604"/>
      </dsp:txXfrm>
    </dsp:sp>
    <dsp:sp modelId="{125439A2-D09D-48C6-9264-96B662802CA4}">
      <dsp:nvSpPr>
        <dsp:cNvPr id="0" name=""/>
        <dsp:cNvSpPr/>
      </dsp:nvSpPr>
      <dsp:spPr>
        <a:xfrm>
          <a:off x="1885165" y="3253218"/>
          <a:ext cx="1250240" cy="1250240"/>
        </a:xfrm>
        <a:prstGeom prst="ellipse">
          <a:avLst/>
        </a:prstGeom>
        <a:solidFill>
          <a:srgbClr val="2D6AB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kern="1200" dirty="0" smtClean="0"/>
            <a:t>Client and Data Base Management (single source of Truth)</a:t>
          </a:r>
          <a:endParaRPr lang="en-AU" sz="1200" kern="1200" dirty="0"/>
        </a:p>
      </dsp:txBody>
      <dsp:txXfrm>
        <a:off x="2068258" y="3436311"/>
        <a:ext cx="884054" cy="884054"/>
      </dsp:txXfrm>
    </dsp:sp>
    <dsp:sp modelId="{0580D138-06DC-4FFF-9BC1-64B945999C19}">
      <dsp:nvSpPr>
        <dsp:cNvPr id="0" name=""/>
        <dsp:cNvSpPr/>
      </dsp:nvSpPr>
      <dsp:spPr>
        <a:xfrm rot="8969729">
          <a:off x="1614411" y="2628335"/>
          <a:ext cx="383841" cy="44824"/>
        </a:xfrm>
        <a:custGeom>
          <a:avLst/>
          <a:gdLst/>
          <a:ahLst/>
          <a:cxnLst/>
          <a:rect l="0" t="0" r="0" b="0"/>
          <a:pathLst>
            <a:path>
              <a:moveTo>
                <a:pt x="0" y="22412"/>
              </a:moveTo>
              <a:lnTo>
                <a:pt x="383841" y="22412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AU" sz="500" kern="1200"/>
        </a:p>
      </dsp:txBody>
      <dsp:txXfrm rot="10800000">
        <a:off x="1796736" y="2641151"/>
        <a:ext cx="19192" cy="19192"/>
      </dsp:txXfrm>
    </dsp:sp>
    <dsp:sp modelId="{9C17D177-E918-4F94-B178-074E736571FE}">
      <dsp:nvSpPr>
        <dsp:cNvPr id="0" name=""/>
        <dsp:cNvSpPr/>
      </dsp:nvSpPr>
      <dsp:spPr>
        <a:xfrm>
          <a:off x="477259" y="2440362"/>
          <a:ext cx="1250240" cy="1250240"/>
        </a:xfrm>
        <a:prstGeom prst="ellipse">
          <a:avLst/>
        </a:prstGeom>
        <a:solidFill>
          <a:srgbClr val="2D6AB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kern="1200" dirty="0" smtClean="0"/>
            <a:t>Tax </a:t>
          </a:r>
          <a:endParaRPr lang="en-AU" sz="1200" kern="1200" dirty="0"/>
        </a:p>
      </dsp:txBody>
      <dsp:txXfrm>
        <a:off x="660352" y="2623455"/>
        <a:ext cx="884054" cy="884054"/>
      </dsp:txXfrm>
    </dsp:sp>
    <dsp:sp modelId="{879C4E9F-A90F-4628-9697-21D514797A93}">
      <dsp:nvSpPr>
        <dsp:cNvPr id="0" name=""/>
        <dsp:cNvSpPr/>
      </dsp:nvSpPr>
      <dsp:spPr>
        <a:xfrm rot="12569418">
          <a:off x="1622718" y="1815480"/>
          <a:ext cx="367227" cy="44824"/>
        </a:xfrm>
        <a:custGeom>
          <a:avLst/>
          <a:gdLst/>
          <a:ahLst/>
          <a:cxnLst/>
          <a:rect l="0" t="0" r="0" b="0"/>
          <a:pathLst>
            <a:path>
              <a:moveTo>
                <a:pt x="0" y="22412"/>
              </a:moveTo>
              <a:lnTo>
                <a:pt x="367227" y="22412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AU" sz="500" kern="1200"/>
        </a:p>
      </dsp:txBody>
      <dsp:txXfrm rot="10800000">
        <a:off x="1797151" y="1828711"/>
        <a:ext cx="18361" cy="18361"/>
      </dsp:txXfrm>
    </dsp:sp>
    <dsp:sp modelId="{FB351DF6-B4DD-4466-A548-71A8CD019FFD}">
      <dsp:nvSpPr>
        <dsp:cNvPr id="0" name=""/>
        <dsp:cNvSpPr/>
      </dsp:nvSpPr>
      <dsp:spPr>
        <a:xfrm>
          <a:off x="477259" y="814652"/>
          <a:ext cx="1250240" cy="1250240"/>
        </a:xfrm>
        <a:prstGeom prst="ellipse">
          <a:avLst/>
        </a:prstGeom>
        <a:solidFill>
          <a:srgbClr val="2D6AB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kern="1200" dirty="0" smtClean="0"/>
            <a:t>Lead Manager</a:t>
          </a:r>
          <a:endParaRPr lang="en-AU" sz="1200" kern="1200" dirty="0"/>
        </a:p>
      </dsp:txBody>
      <dsp:txXfrm>
        <a:off x="660352" y="997745"/>
        <a:ext cx="884054" cy="8840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D05EC9-5E04-4532-B786-C885922FEA29}">
      <dsp:nvSpPr>
        <dsp:cNvPr id="0" name=""/>
        <dsp:cNvSpPr/>
      </dsp:nvSpPr>
      <dsp:spPr>
        <a:xfrm>
          <a:off x="1885165" y="1627507"/>
          <a:ext cx="1250240" cy="1250240"/>
        </a:xfrm>
        <a:prstGeom prst="ellipse">
          <a:avLst/>
        </a:prstGeom>
        <a:solidFill>
          <a:srgbClr val="E1491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800" kern="1200" dirty="0" smtClean="0"/>
            <a:t>Desktops</a:t>
          </a:r>
          <a:endParaRPr lang="en-AU" sz="1800" kern="1200" dirty="0"/>
        </a:p>
      </dsp:txBody>
      <dsp:txXfrm>
        <a:off x="2068258" y="1810600"/>
        <a:ext cx="884054" cy="884054"/>
      </dsp:txXfrm>
    </dsp:sp>
    <dsp:sp modelId="{759F3DBE-8EFD-4AB0-BA20-48BFECCDBFA4}">
      <dsp:nvSpPr>
        <dsp:cNvPr id="0" name=""/>
        <dsp:cNvSpPr/>
      </dsp:nvSpPr>
      <dsp:spPr>
        <a:xfrm rot="16200000">
          <a:off x="2322550" y="1417359"/>
          <a:ext cx="375470" cy="44824"/>
        </a:xfrm>
        <a:custGeom>
          <a:avLst/>
          <a:gdLst/>
          <a:ahLst/>
          <a:cxnLst/>
          <a:rect l="0" t="0" r="0" b="0"/>
          <a:pathLst>
            <a:path>
              <a:moveTo>
                <a:pt x="0" y="22412"/>
              </a:moveTo>
              <a:lnTo>
                <a:pt x="375470" y="22412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AU" sz="500" kern="1200"/>
        </a:p>
      </dsp:txBody>
      <dsp:txXfrm>
        <a:off x="2500899" y="1430385"/>
        <a:ext cx="18773" cy="18773"/>
      </dsp:txXfrm>
    </dsp:sp>
    <dsp:sp modelId="{A2F414B2-1378-432A-8BBD-A090788611BA}">
      <dsp:nvSpPr>
        <dsp:cNvPr id="0" name=""/>
        <dsp:cNvSpPr/>
      </dsp:nvSpPr>
      <dsp:spPr>
        <a:xfrm>
          <a:off x="1885165" y="1796"/>
          <a:ext cx="1250240" cy="1250240"/>
        </a:xfrm>
        <a:prstGeom prst="ellipse">
          <a:avLst/>
        </a:prstGeom>
        <a:solidFill>
          <a:srgbClr val="2D6AB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kern="1200" dirty="0" smtClean="0"/>
            <a:t>Anti Malware</a:t>
          </a:r>
          <a:endParaRPr lang="en-AU" sz="1200" kern="1200" dirty="0"/>
        </a:p>
      </dsp:txBody>
      <dsp:txXfrm>
        <a:off x="2068258" y="184889"/>
        <a:ext cx="884054" cy="884054"/>
      </dsp:txXfrm>
    </dsp:sp>
    <dsp:sp modelId="{A0BF6933-D5C6-4CD9-B22A-677F94F278CC}">
      <dsp:nvSpPr>
        <dsp:cNvPr id="0" name=""/>
        <dsp:cNvSpPr/>
      </dsp:nvSpPr>
      <dsp:spPr>
        <a:xfrm rot="19800000">
          <a:off x="3026504" y="1823787"/>
          <a:ext cx="375470" cy="44824"/>
        </a:xfrm>
        <a:custGeom>
          <a:avLst/>
          <a:gdLst/>
          <a:ahLst/>
          <a:cxnLst/>
          <a:rect l="0" t="0" r="0" b="0"/>
          <a:pathLst>
            <a:path>
              <a:moveTo>
                <a:pt x="0" y="22412"/>
              </a:moveTo>
              <a:lnTo>
                <a:pt x="375470" y="22412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AU" sz="500" kern="1200"/>
        </a:p>
      </dsp:txBody>
      <dsp:txXfrm>
        <a:off x="3204852" y="1836813"/>
        <a:ext cx="18773" cy="18773"/>
      </dsp:txXfrm>
    </dsp:sp>
    <dsp:sp modelId="{7248BE77-C8B1-4FBA-8701-E7D1EDA4C0B3}">
      <dsp:nvSpPr>
        <dsp:cNvPr id="0" name=""/>
        <dsp:cNvSpPr/>
      </dsp:nvSpPr>
      <dsp:spPr>
        <a:xfrm>
          <a:off x="3293072" y="814652"/>
          <a:ext cx="1250240" cy="1250240"/>
        </a:xfrm>
        <a:prstGeom prst="ellipse">
          <a:avLst/>
        </a:prstGeom>
        <a:solidFill>
          <a:srgbClr val="2D6AB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kern="1200" dirty="0" smtClean="0"/>
            <a:t>Patch Management</a:t>
          </a:r>
          <a:endParaRPr lang="en-AU" sz="1200" kern="1200" dirty="0"/>
        </a:p>
      </dsp:txBody>
      <dsp:txXfrm>
        <a:off x="3476165" y="997745"/>
        <a:ext cx="884054" cy="884054"/>
      </dsp:txXfrm>
    </dsp:sp>
    <dsp:sp modelId="{5E5863A3-7EB7-46CB-AEA1-4E4D58201542}">
      <dsp:nvSpPr>
        <dsp:cNvPr id="0" name=""/>
        <dsp:cNvSpPr/>
      </dsp:nvSpPr>
      <dsp:spPr>
        <a:xfrm rot="1800000">
          <a:off x="3026504" y="2636643"/>
          <a:ext cx="375470" cy="44824"/>
        </a:xfrm>
        <a:custGeom>
          <a:avLst/>
          <a:gdLst/>
          <a:ahLst/>
          <a:cxnLst/>
          <a:rect l="0" t="0" r="0" b="0"/>
          <a:pathLst>
            <a:path>
              <a:moveTo>
                <a:pt x="0" y="22412"/>
              </a:moveTo>
              <a:lnTo>
                <a:pt x="375470" y="22412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AU" sz="500" kern="1200"/>
        </a:p>
      </dsp:txBody>
      <dsp:txXfrm>
        <a:off x="3204852" y="2649668"/>
        <a:ext cx="18773" cy="18773"/>
      </dsp:txXfrm>
    </dsp:sp>
    <dsp:sp modelId="{B3E8DE55-2BF5-48A1-9614-A26EA4963474}">
      <dsp:nvSpPr>
        <dsp:cNvPr id="0" name=""/>
        <dsp:cNvSpPr/>
      </dsp:nvSpPr>
      <dsp:spPr>
        <a:xfrm>
          <a:off x="3293072" y="2440362"/>
          <a:ext cx="1250240" cy="1250240"/>
        </a:xfrm>
        <a:prstGeom prst="ellipse">
          <a:avLst/>
        </a:prstGeom>
        <a:solidFill>
          <a:srgbClr val="2D6AB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kern="1200" dirty="0" smtClean="0"/>
            <a:t>Inventory</a:t>
          </a:r>
          <a:endParaRPr lang="en-AU" sz="1200" kern="1200" dirty="0"/>
        </a:p>
      </dsp:txBody>
      <dsp:txXfrm>
        <a:off x="3476165" y="2623455"/>
        <a:ext cx="884054" cy="884054"/>
      </dsp:txXfrm>
    </dsp:sp>
    <dsp:sp modelId="{98A46D28-CC86-4740-A365-F32D2838A8D2}">
      <dsp:nvSpPr>
        <dsp:cNvPr id="0" name=""/>
        <dsp:cNvSpPr/>
      </dsp:nvSpPr>
      <dsp:spPr>
        <a:xfrm rot="5400000">
          <a:off x="2322550" y="3043070"/>
          <a:ext cx="375470" cy="44824"/>
        </a:xfrm>
        <a:custGeom>
          <a:avLst/>
          <a:gdLst/>
          <a:ahLst/>
          <a:cxnLst/>
          <a:rect l="0" t="0" r="0" b="0"/>
          <a:pathLst>
            <a:path>
              <a:moveTo>
                <a:pt x="0" y="22412"/>
              </a:moveTo>
              <a:lnTo>
                <a:pt x="375470" y="22412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AU" sz="500" kern="1200"/>
        </a:p>
      </dsp:txBody>
      <dsp:txXfrm>
        <a:off x="2500899" y="3056096"/>
        <a:ext cx="18773" cy="18773"/>
      </dsp:txXfrm>
    </dsp:sp>
    <dsp:sp modelId="{125439A2-D09D-48C6-9264-96B662802CA4}">
      <dsp:nvSpPr>
        <dsp:cNvPr id="0" name=""/>
        <dsp:cNvSpPr/>
      </dsp:nvSpPr>
      <dsp:spPr>
        <a:xfrm>
          <a:off x="1885165" y="3253218"/>
          <a:ext cx="1250240" cy="1250240"/>
        </a:xfrm>
        <a:prstGeom prst="ellipse">
          <a:avLst/>
        </a:prstGeom>
        <a:solidFill>
          <a:srgbClr val="2D6AB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kern="1200" dirty="0" smtClean="0"/>
            <a:t>Remote Control</a:t>
          </a:r>
          <a:endParaRPr lang="en-AU" sz="1200" kern="1200" dirty="0"/>
        </a:p>
      </dsp:txBody>
      <dsp:txXfrm>
        <a:off x="2068258" y="3436311"/>
        <a:ext cx="884054" cy="884054"/>
      </dsp:txXfrm>
    </dsp:sp>
    <dsp:sp modelId="{0580D138-06DC-4FFF-9BC1-64B945999C19}">
      <dsp:nvSpPr>
        <dsp:cNvPr id="0" name=""/>
        <dsp:cNvSpPr/>
      </dsp:nvSpPr>
      <dsp:spPr>
        <a:xfrm rot="9000000">
          <a:off x="1618597" y="2636643"/>
          <a:ext cx="375470" cy="44824"/>
        </a:xfrm>
        <a:custGeom>
          <a:avLst/>
          <a:gdLst/>
          <a:ahLst/>
          <a:cxnLst/>
          <a:rect l="0" t="0" r="0" b="0"/>
          <a:pathLst>
            <a:path>
              <a:moveTo>
                <a:pt x="0" y="22412"/>
              </a:moveTo>
              <a:lnTo>
                <a:pt x="375470" y="22412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AU" sz="500" kern="1200"/>
        </a:p>
      </dsp:txBody>
      <dsp:txXfrm rot="10800000">
        <a:off x="1796945" y="2649668"/>
        <a:ext cx="18773" cy="18773"/>
      </dsp:txXfrm>
    </dsp:sp>
    <dsp:sp modelId="{9C17D177-E918-4F94-B178-074E736571FE}">
      <dsp:nvSpPr>
        <dsp:cNvPr id="0" name=""/>
        <dsp:cNvSpPr/>
      </dsp:nvSpPr>
      <dsp:spPr>
        <a:xfrm>
          <a:off x="477259" y="2440362"/>
          <a:ext cx="1250240" cy="1250240"/>
        </a:xfrm>
        <a:prstGeom prst="ellipse">
          <a:avLst/>
        </a:prstGeom>
        <a:solidFill>
          <a:srgbClr val="2D6AB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kern="1200" dirty="0" smtClean="0"/>
            <a:t>Software Asset Management</a:t>
          </a:r>
          <a:endParaRPr lang="en-AU" sz="1200" kern="1200" dirty="0"/>
        </a:p>
      </dsp:txBody>
      <dsp:txXfrm>
        <a:off x="660352" y="2623455"/>
        <a:ext cx="884054" cy="884054"/>
      </dsp:txXfrm>
    </dsp:sp>
    <dsp:sp modelId="{879C4E9F-A90F-4628-9697-21D514797A93}">
      <dsp:nvSpPr>
        <dsp:cNvPr id="0" name=""/>
        <dsp:cNvSpPr/>
      </dsp:nvSpPr>
      <dsp:spPr>
        <a:xfrm rot="12600000">
          <a:off x="1618597" y="1823787"/>
          <a:ext cx="375470" cy="44824"/>
        </a:xfrm>
        <a:custGeom>
          <a:avLst/>
          <a:gdLst/>
          <a:ahLst/>
          <a:cxnLst/>
          <a:rect l="0" t="0" r="0" b="0"/>
          <a:pathLst>
            <a:path>
              <a:moveTo>
                <a:pt x="0" y="22412"/>
              </a:moveTo>
              <a:lnTo>
                <a:pt x="375470" y="22412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AU" sz="500" kern="1200"/>
        </a:p>
      </dsp:txBody>
      <dsp:txXfrm rot="10800000">
        <a:off x="1796945" y="1836813"/>
        <a:ext cx="18773" cy="18773"/>
      </dsp:txXfrm>
    </dsp:sp>
    <dsp:sp modelId="{FB351DF6-B4DD-4466-A548-71A8CD019FFD}">
      <dsp:nvSpPr>
        <dsp:cNvPr id="0" name=""/>
        <dsp:cNvSpPr/>
      </dsp:nvSpPr>
      <dsp:spPr>
        <a:xfrm>
          <a:off x="477259" y="814652"/>
          <a:ext cx="1250240" cy="1250240"/>
        </a:xfrm>
        <a:prstGeom prst="ellipse">
          <a:avLst/>
        </a:prstGeom>
        <a:solidFill>
          <a:srgbClr val="2D6AB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kern="1200" dirty="0" smtClean="0"/>
            <a:t>Telemetry</a:t>
          </a:r>
          <a:endParaRPr lang="en-AU" sz="1200" kern="1200" dirty="0"/>
        </a:p>
      </dsp:txBody>
      <dsp:txXfrm>
        <a:off x="660352" y="997745"/>
        <a:ext cx="884054" cy="8840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3FD368-1D68-403D-A776-A7DE019A1687}">
      <dsp:nvSpPr>
        <dsp:cNvPr id="0" name=""/>
        <dsp:cNvSpPr/>
      </dsp:nvSpPr>
      <dsp:spPr>
        <a:xfrm>
          <a:off x="948403" y="1360"/>
          <a:ext cx="1744027" cy="6976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900" kern="1200" dirty="0" smtClean="0"/>
            <a:t>Office 365 &amp; Intune</a:t>
          </a:r>
          <a:endParaRPr lang="en-AU" sz="1900" kern="1200" dirty="0"/>
        </a:p>
      </dsp:txBody>
      <dsp:txXfrm>
        <a:off x="1297208" y="1360"/>
        <a:ext cx="1046417" cy="697610"/>
      </dsp:txXfrm>
    </dsp:sp>
    <dsp:sp modelId="{136546CA-64F2-4AED-A75F-D35B888F25E2}">
      <dsp:nvSpPr>
        <dsp:cNvPr id="0" name=""/>
        <dsp:cNvSpPr/>
      </dsp:nvSpPr>
      <dsp:spPr>
        <a:xfrm>
          <a:off x="2465706" y="60657"/>
          <a:ext cx="1447542" cy="57901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kern="1200" dirty="0" smtClean="0"/>
            <a:t>Email</a:t>
          </a:r>
          <a:endParaRPr lang="en-AU" sz="1300" kern="1200" dirty="0"/>
        </a:p>
      </dsp:txBody>
      <dsp:txXfrm>
        <a:off x="2755215" y="60657"/>
        <a:ext cx="868525" cy="579017"/>
      </dsp:txXfrm>
    </dsp:sp>
    <dsp:sp modelId="{AC66B5E6-AA30-4862-BC21-93301FCECA9C}">
      <dsp:nvSpPr>
        <dsp:cNvPr id="0" name=""/>
        <dsp:cNvSpPr/>
      </dsp:nvSpPr>
      <dsp:spPr>
        <a:xfrm>
          <a:off x="3710593" y="60657"/>
          <a:ext cx="1447542" cy="57901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kern="1200" dirty="0" smtClean="0"/>
            <a:t>Desk side</a:t>
          </a:r>
          <a:endParaRPr lang="en-AU" sz="1300" kern="1200" dirty="0"/>
        </a:p>
      </dsp:txBody>
      <dsp:txXfrm>
        <a:off x="4000102" y="60657"/>
        <a:ext cx="868525" cy="579017"/>
      </dsp:txXfrm>
    </dsp:sp>
    <dsp:sp modelId="{859686C3-31E8-4484-A1ED-21D98CCF6436}">
      <dsp:nvSpPr>
        <dsp:cNvPr id="0" name=""/>
        <dsp:cNvSpPr/>
      </dsp:nvSpPr>
      <dsp:spPr>
        <a:xfrm>
          <a:off x="4955479" y="60657"/>
          <a:ext cx="1447542" cy="57901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kern="1200" dirty="0" smtClean="0"/>
            <a:t>SharePoint and Lync</a:t>
          </a:r>
          <a:endParaRPr lang="en-AU" sz="1300" kern="1200" dirty="0"/>
        </a:p>
      </dsp:txBody>
      <dsp:txXfrm>
        <a:off x="5244988" y="60657"/>
        <a:ext cx="868525" cy="579017"/>
      </dsp:txXfrm>
    </dsp:sp>
    <dsp:sp modelId="{6E60E4E2-A5C1-43B7-84DF-CAC96E640ABC}">
      <dsp:nvSpPr>
        <dsp:cNvPr id="0" name=""/>
        <dsp:cNvSpPr/>
      </dsp:nvSpPr>
      <dsp:spPr>
        <a:xfrm>
          <a:off x="948403" y="796636"/>
          <a:ext cx="1744027" cy="6976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900" kern="1200" dirty="0" smtClean="0"/>
            <a:t>Practice Studio</a:t>
          </a:r>
          <a:endParaRPr lang="en-AU" sz="1900" kern="1200" dirty="0"/>
        </a:p>
      </dsp:txBody>
      <dsp:txXfrm>
        <a:off x="1297208" y="796636"/>
        <a:ext cx="1046417" cy="697610"/>
      </dsp:txXfrm>
    </dsp:sp>
    <dsp:sp modelId="{4D05EE2D-1B2A-49F1-B5A4-C800CBDAC3FF}">
      <dsp:nvSpPr>
        <dsp:cNvPr id="0" name=""/>
        <dsp:cNvSpPr/>
      </dsp:nvSpPr>
      <dsp:spPr>
        <a:xfrm>
          <a:off x="2465706" y="855933"/>
          <a:ext cx="1447542" cy="57901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kern="1200" dirty="0" smtClean="0"/>
            <a:t>Establish</a:t>
          </a:r>
          <a:endParaRPr lang="en-AU" sz="1300" kern="1200" dirty="0"/>
        </a:p>
      </dsp:txBody>
      <dsp:txXfrm>
        <a:off x="2755215" y="855933"/>
        <a:ext cx="868525" cy="579017"/>
      </dsp:txXfrm>
    </dsp:sp>
    <dsp:sp modelId="{54046D3B-4FD5-451C-8C7A-174D79A2DF00}">
      <dsp:nvSpPr>
        <dsp:cNvPr id="0" name=""/>
        <dsp:cNvSpPr/>
      </dsp:nvSpPr>
      <dsp:spPr>
        <a:xfrm>
          <a:off x="3710593" y="855933"/>
          <a:ext cx="1447542" cy="57901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kern="1200" dirty="0" smtClean="0"/>
            <a:t>Migrate</a:t>
          </a:r>
          <a:endParaRPr lang="en-AU" sz="1300" kern="1200" dirty="0"/>
        </a:p>
      </dsp:txBody>
      <dsp:txXfrm>
        <a:off x="4000102" y="855933"/>
        <a:ext cx="868525" cy="579017"/>
      </dsp:txXfrm>
    </dsp:sp>
    <dsp:sp modelId="{C9EF6CC0-0377-45FA-84B4-5F0D1987A2FE}">
      <dsp:nvSpPr>
        <dsp:cNvPr id="0" name=""/>
        <dsp:cNvSpPr/>
      </dsp:nvSpPr>
      <dsp:spPr>
        <a:xfrm>
          <a:off x="4955479" y="855933"/>
          <a:ext cx="1447542" cy="57901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kern="1200" dirty="0" smtClean="0"/>
            <a:t>Train</a:t>
          </a:r>
          <a:endParaRPr lang="en-AU" sz="1300" kern="1200" dirty="0"/>
        </a:p>
      </dsp:txBody>
      <dsp:txXfrm>
        <a:off x="5244988" y="855933"/>
        <a:ext cx="868525" cy="579017"/>
      </dsp:txXfrm>
    </dsp:sp>
    <dsp:sp modelId="{B2579B83-ABEA-4161-A0D6-3DE05128F8B7}">
      <dsp:nvSpPr>
        <dsp:cNvPr id="0" name=""/>
        <dsp:cNvSpPr/>
      </dsp:nvSpPr>
      <dsp:spPr>
        <a:xfrm>
          <a:off x="948403" y="1591913"/>
          <a:ext cx="1744027" cy="6976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900" kern="1200" dirty="0" smtClean="0"/>
            <a:t>Modern Practice</a:t>
          </a:r>
          <a:endParaRPr lang="en-AU" sz="1900" kern="1200" dirty="0"/>
        </a:p>
      </dsp:txBody>
      <dsp:txXfrm>
        <a:off x="1297208" y="1591913"/>
        <a:ext cx="1046417" cy="697610"/>
      </dsp:txXfrm>
    </dsp:sp>
    <dsp:sp modelId="{B93B7D2A-88CF-4956-81F1-F330F0B14F95}">
      <dsp:nvSpPr>
        <dsp:cNvPr id="0" name=""/>
        <dsp:cNvSpPr/>
      </dsp:nvSpPr>
      <dsp:spPr>
        <a:xfrm>
          <a:off x="2465706" y="1651209"/>
          <a:ext cx="1447542" cy="57901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kern="1200" dirty="0" smtClean="0"/>
            <a:t>Implement</a:t>
          </a:r>
          <a:endParaRPr lang="en-AU" sz="1300" kern="1200" dirty="0"/>
        </a:p>
      </dsp:txBody>
      <dsp:txXfrm>
        <a:off x="2755215" y="1651209"/>
        <a:ext cx="868525" cy="579017"/>
      </dsp:txXfrm>
    </dsp:sp>
    <dsp:sp modelId="{C9DD765D-A844-46E1-B0FE-74AACFB2D645}">
      <dsp:nvSpPr>
        <dsp:cNvPr id="0" name=""/>
        <dsp:cNvSpPr/>
      </dsp:nvSpPr>
      <dsp:spPr>
        <a:xfrm>
          <a:off x="3710593" y="1651209"/>
          <a:ext cx="1447542" cy="57901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kern="1200" dirty="0" smtClean="0"/>
            <a:t>Migrate</a:t>
          </a:r>
          <a:endParaRPr lang="en-AU" sz="1300" kern="1200" dirty="0"/>
        </a:p>
      </dsp:txBody>
      <dsp:txXfrm>
        <a:off x="4000102" y="1651209"/>
        <a:ext cx="868525" cy="579017"/>
      </dsp:txXfrm>
    </dsp:sp>
    <dsp:sp modelId="{71C6428C-241A-4893-A0CD-25218C56B894}">
      <dsp:nvSpPr>
        <dsp:cNvPr id="0" name=""/>
        <dsp:cNvSpPr/>
      </dsp:nvSpPr>
      <dsp:spPr>
        <a:xfrm>
          <a:off x="4955479" y="1651209"/>
          <a:ext cx="1447542" cy="57901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kern="1200" dirty="0" smtClean="0"/>
            <a:t>Train</a:t>
          </a:r>
          <a:endParaRPr lang="en-AU" sz="1300" kern="1200" dirty="0"/>
        </a:p>
      </dsp:txBody>
      <dsp:txXfrm>
        <a:off x="5244988" y="1651209"/>
        <a:ext cx="868525" cy="579017"/>
      </dsp:txXfrm>
    </dsp:sp>
    <dsp:sp modelId="{E2DCB4EF-B2C7-4741-A6F1-A2FA3E329B60}">
      <dsp:nvSpPr>
        <dsp:cNvPr id="0" name=""/>
        <dsp:cNvSpPr/>
      </dsp:nvSpPr>
      <dsp:spPr>
        <a:xfrm>
          <a:off x="6200366" y="1651209"/>
          <a:ext cx="1447542" cy="57901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kern="1200" dirty="0" smtClean="0"/>
            <a:t>Support</a:t>
          </a:r>
          <a:endParaRPr lang="en-AU" sz="1300" kern="1200" dirty="0"/>
        </a:p>
      </dsp:txBody>
      <dsp:txXfrm>
        <a:off x="6489875" y="1651209"/>
        <a:ext cx="868525" cy="579017"/>
      </dsp:txXfrm>
    </dsp:sp>
    <dsp:sp modelId="{FAC4F38F-4419-4318-8A94-3A65F6976DD3}">
      <dsp:nvSpPr>
        <dsp:cNvPr id="0" name=""/>
        <dsp:cNvSpPr/>
      </dsp:nvSpPr>
      <dsp:spPr>
        <a:xfrm>
          <a:off x="948403" y="2387189"/>
          <a:ext cx="1744027" cy="6976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900" kern="1200" dirty="0" smtClean="0"/>
            <a:t>Legacy Apps</a:t>
          </a:r>
          <a:endParaRPr lang="en-AU" sz="1900" kern="1200" dirty="0"/>
        </a:p>
      </dsp:txBody>
      <dsp:txXfrm>
        <a:off x="1297208" y="2387189"/>
        <a:ext cx="1046417" cy="697610"/>
      </dsp:txXfrm>
    </dsp:sp>
    <dsp:sp modelId="{14F1550F-39B8-4E97-A142-D7B7A7B1FFA8}">
      <dsp:nvSpPr>
        <dsp:cNvPr id="0" name=""/>
        <dsp:cNvSpPr/>
      </dsp:nvSpPr>
      <dsp:spPr>
        <a:xfrm>
          <a:off x="2465706" y="2446486"/>
          <a:ext cx="1447542" cy="57901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kern="1200" dirty="0" smtClean="0"/>
            <a:t>Package</a:t>
          </a:r>
          <a:endParaRPr lang="en-AU" sz="1300" kern="1200" dirty="0"/>
        </a:p>
      </dsp:txBody>
      <dsp:txXfrm>
        <a:off x="2755215" y="2446486"/>
        <a:ext cx="868525" cy="579017"/>
      </dsp:txXfrm>
    </dsp:sp>
    <dsp:sp modelId="{3860BDE6-1E45-430E-969C-5EBD5F64D10F}">
      <dsp:nvSpPr>
        <dsp:cNvPr id="0" name=""/>
        <dsp:cNvSpPr/>
      </dsp:nvSpPr>
      <dsp:spPr>
        <a:xfrm>
          <a:off x="3710593" y="2446486"/>
          <a:ext cx="1447542" cy="57901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kern="1200" dirty="0" smtClean="0"/>
            <a:t>Migrate</a:t>
          </a:r>
          <a:endParaRPr lang="en-AU" sz="1300" kern="1200" dirty="0"/>
        </a:p>
      </dsp:txBody>
      <dsp:txXfrm>
        <a:off x="4000102" y="2446486"/>
        <a:ext cx="868525" cy="579017"/>
      </dsp:txXfrm>
    </dsp:sp>
    <dsp:sp modelId="{3DB31B9F-8CC1-40F1-BAA0-134B8C8069C8}">
      <dsp:nvSpPr>
        <dsp:cNvPr id="0" name=""/>
        <dsp:cNvSpPr/>
      </dsp:nvSpPr>
      <dsp:spPr>
        <a:xfrm>
          <a:off x="4955479" y="2446486"/>
          <a:ext cx="1447542" cy="57901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kern="1200" dirty="0" smtClean="0"/>
            <a:t>Release</a:t>
          </a:r>
          <a:endParaRPr lang="en-AU" sz="1300" kern="1200" dirty="0"/>
        </a:p>
      </dsp:txBody>
      <dsp:txXfrm>
        <a:off x="5244988" y="2446486"/>
        <a:ext cx="868525" cy="579017"/>
      </dsp:txXfrm>
    </dsp:sp>
    <dsp:sp modelId="{C839843F-EB2A-4CE8-BCED-98C3C9DBC723}">
      <dsp:nvSpPr>
        <dsp:cNvPr id="0" name=""/>
        <dsp:cNvSpPr/>
      </dsp:nvSpPr>
      <dsp:spPr>
        <a:xfrm>
          <a:off x="948403" y="3182465"/>
          <a:ext cx="1744027" cy="6976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900" kern="1200" dirty="0" smtClean="0"/>
            <a:t>Telephony</a:t>
          </a:r>
          <a:endParaRPr lang="en-AU" sz="1900" kern="1200" dirty="0"/>
        </a:p>
      </dsp:txBody>
      <dsp:txXfrm>
        <a:off x="1297208" y="3182465"/>
        <a:ext cx="1046417" cy="697610"/>
      </dsp:txXfrm>
    </dsp:sp>
    <dsp:sp modelId="{CC981C6C-F40F-46E9-9CBF-8DA0E58D0FE1}">
      <dsp:nvSpPr>
        <dsp:cNvPr id="0" name=""/>
        <dsp:cNvSpPr/>
      </dsp:nvSpPr>
      <dsp:spPr>
        <a:xfrm>
          <a:off x="2465706" y="3241762"/>
          <a:ext cx="1447542" cy="57901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kern="1200" dirty="0" smtClean="0"/>
            <a:t>Analyse Bill</a:t>
          </a:r>
          <a:endParaRPr lang="en-AU" sz="1300" kern="1200" dirty="0"/>
        </a:p>
      </dsp:txBody>
      <dsp:txXfrm>
        <a:off x="2755215" y="3241762"/>
        <a:ext cx="868525" cy="579017"/>
      </dsp:txXfrm>
    </dsp:sp>
    <dsp:sp modelId="{A229D6CA-827B-43FC-97C7-A9F8738541E6}">
      <dsp:nvSpPr>
        <dsp:cNvPr id="0" name=""/>
        <dsp:cNvSpPr/>
      </dsp:nvSpPr>
      <dsp:spPr>
        <a:xfrm>
          <a:off x="3710593" y="3241762"/>
          <a:ext cx="1447542" cy="57901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kern="1200" dirty="0" smtClean="0"/>
            <a:t>Recommend</a:t>
          </a:r>
          <a:endParaRPr lang="en-AU" sz="1300" kern="1200" dirty="0"/>
        </a:p>
      </dsp:txBody>
      <dsp:txXfrm>
        <a:off x="4000102" y="3241762"/>
        <a:ext cx="868525" cy="579017"/>
      </dsp:txXfrm>
    </dsp:sp>
    <dsp:sp modelId="{01482E7C-7F7D-4790-8E06-393B7E07DEB0}">
      <dsp:nvSpPr>
        <dsp:cNvPr id="0" name=""/>
        <dsp:cNvSpPr/>
      </dsp:nvSpPr>
      <dsp:spPr>
        <a:xfrm>
          <a:off x="4955479" y="3241762"/>
          <a:ext cx="1447542" cy="57901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kern="1200" dirty="0" smtClean="0"/>
            <a:t>Implement</a:t>
          </a:r>
          <a:endParaRPr lang="en-AU" sz="1300" kern="1200" dirty="0"/>
        </a:p>
      </dsp:txBody>
      <dsp:txXfrm>
        <a:off x="5244988" y="3241762"/>
        <a:ext cx="868525" cy="5790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E95D08-BFCB-40E1-9809-8FF5F6013C68}" type="datetimeFigureOut">
              <a:rPr lang="en-AU" smtClean="0"/>
              <a:t>15/10/2015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FA37BB-F6E9-45A8-86AB-D28C62D0524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59496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54704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74BF-F149-4E65-932C-EC5BAD6A2B74}" type="datetimeFigureOut">
              <a:rPr lang="en-AU" smtClean="0"/>
              <a:t>15/10/2015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48D2-E1B5-41DE-BD42-56AA95DDDC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2158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74BF-F149-4E65-932C-EC5BAD6A2B74}" type="datetimeFigureOut">
              <a:rPr lang="en-AU" smtClean="0"/>
              <a:t>15/10/2015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48D2-E1B5-41DE-BD42-56AA95DDDC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132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74BF-F149-4E65-932C-EC5BAD6A2B74}" type="datetimeFigureOut">
              <a:rPr lang="en-AU" smtClean="0"/>
              <a:t>15/10/2015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48D2-E1B5-41DE-BD42-56AA95DDDC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9673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74BF-F149-4E65-932C-EC5BAD6A2B74}" type="datetimeFigureOut">
              <a:rPr lang="en-AU" smtClean="0"/>
              <a:t>15/10/2015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48D2-E1B5-41DE-BD42-56AA95DDDC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5015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74BF-F149-4E65-932C-EC5BAD6A2B74}" type="datetimeFigureOut">
              <a:rPr lang="en-AU" smtClean="0"/>
              <a:t>15/10/2015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48D2-E1B5-41DE-BD42-56AA95DDDC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5527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74BF-F149-4E65-932C-EC5BAD6A2B74}" type="datetimeFigureOut">
              <a:rPr lang="en-AU" smtClean="0"/>
              <a:t>15/10/2015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48D2-E1B5-41DE-BD42-56AA95DDDC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5169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74BF-F149-4E65-932C-EC5BAD6A2B74}" type="datetimeFigureOut">
              <a:rPr lang="en-AU" smtClean="0"/>
              <a:t>15/10/2015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48D2-E1B5-41DE-BD42-56AA95DDDC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13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74BF-F149-4E65-932C-EC5BAD6A2B74}" type="datetimeFigureOut">
              <a:rPr lang="en-AU" smtClean="0"/>
              <a:t>15/10/2015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48D2-E1B5-41DE-BD42-56AA95DDDC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541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74BF-F149-4E65-932C-EC5BAD6A2B74}" type="datetimeFigureOut">
              <a:rPr lang="en-AU" smtClean="0"/>
              <a:t>15/10/2015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48D2-E1B5-41DE-BD42-56AA95DDDC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0455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74BF-F149-4E65-932C-EC5BAD6A2B74}" type="datetimeFigureOut">
              <a:rPr lang="en-AU" smtClean="0"/>
              <a:t>15/10/2015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F48D2-E1B5-41DE-BD42-56AA95DDDC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3747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874BF-F149-4E65-932C-EC5BAD6A2B74}" type="datetimeFigureOut">
              <a:rPr lang="en-AU" smtClean="0"/>
              <a:t>15/10/2015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F48D2-E1B5-41DE-BD42-56AA95DDDCB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1812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39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3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g"/><Relationship Id="rId7" Type="http://schemas.openxmlformats.org/officeDocument/2006/relationships/image" Target="../media/image13.jpeg"/><Relationship Id="rId12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4479461"/>
            <a:ext cx="12192000" cy="23785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E1491F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0" y="4357816"/>
            <a:ext cx="12192000" cy="1839783"/>
          </a:xfrm>
          <a:custGeom>
            <a:avLst/>
            <a:gdLst>
              <a:gd name="connsiteX0" fmla="*/ 0 w 12192000"/>
              <a:gd name="connsiteY0" fmla="*/ 0 h 1839783"/>
              <a:gd name="connsiteX1" fmla="*/ 12192000 w 12192000"/>
              <a:gd name="connsiteY1" fmla="*/ 0 h 1839783"/>
              <a:gd name="connsiteX2" fmla="*/ 12192000 w 12192000"/>
              <a:gd name="connsiteY2" fmla="*/ 1368068 h 1839783"/>
              <a:gd name="connsiteX3" fmla="*/ 1285681 w 12192000"/>
              <a:gd name="connsiteY3" fmla="*/ 1368068 h 1839783"/>
              <a:gd name="connsiteX4" fmla="*/ 795822 w 12192000"/>
              <a:gd name="connsiteY4" fmla="*/ 1839783 h 1839783"/>
              <a:gd name="connsiteX5" fmla="*/ 305965 w 12192000"/>
              <a:gd name="connsiteY5" fmla="*/ 1368068 h 1839783"/>
              <a:gd name="connsiteX6" fmla="*/ 0 w 12192000"/>
              <a:gd name="connsiteY6" fmla="*/ 1368068 h 1839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39783">
                <a:moveTo>
                  <a:pt x="0" y="0"/>
                </a:moveTo>
                <a:lnTo>
                  <a:pt x="12192000" y="0"/>
                </a:lnTo>
                <a:lnTo>
                  <a:pt x="12192000" y="1368068"/>
                </a:lnTo>
                <a:lnTo>
                  <a:pt x="1285681" y="1368068"/>
                </a:lnTo>
                <a:lnTo>
                  <a:pt x="795822" y="1839783"/>
                </a:lnTo>
                <a:lnTo>
                  <a:pt x="305965" y="1368068"/>
                </a:lnTo>
                <a:lnTo>
                  <a:pt x="0" y="1368068"/>
                </a:lnTo>
                <a:close/>
              </a:path>
            </a:pathLst>
          </a:custGeom>
          <a:solidFill>
            <a:srgbClr val="2D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>
              <a:solidFill>
                <a:srgbClr val="2D6AB3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83651" y="5965301"/>
            <a:ext cx="62218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0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High Level Overview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62" y="4479461"/>
            <a:ext cx="3271089" cy="110547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167" y="208157"/>
            <a:ext cx="5080315" cy="408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14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39"/>
          <p:cNvSpPr/>
          <p:nvPr/>
        </p:nvSpPr>
        <p:spPr>
          <a:xfrm>
            <a:off x="8221071" y="3257548"/>
            <a:ext cx="3267078" cy="3600452"/>
          </a:xfrm>
          <a:custGeom>
            <a:avLst/>
            <a:gdLst>
              <a:gd name="connsiteX0" fmla="*/ 3267078 w 3267078"/>
              <a:gd name="connsiteY0" fmla="*/ 0 h 3600452"/>
              <a:gd name="connsiteX1" fmla="*/ 3267078 w 3267078"/>
              <a:gd name="connsiteY1" fmla="*/ 1028701 h 3600452"/>
              <a:gd name="connsiteX2" fmla="*/ 3267075 w 3267078"/>
              <a:gd name="connsiteY2" fmla="*/ 1028700 h 3600452"/>
              <a:gd name="connsiteX3" fmla="*/ 3267075 w 3267078"/>
              <a:gd name="connsiteY3" fmla="*/ 3600452 h 3600452"/>
              <a:gd name="connsiteX4" fmla="*/ 0 w 3267078"/>
              <a:gd name="connsiteY4" fmla="*/ 3600452 h 3600452"/>
              <a:gd name="connsiteX5" fmla="*/ 0 w 3267078"/>
              <a:gd name="connsiteY5" fmla="*/ 514352 h 3600452"/>
              <a:gd name="connsiteX6" fmla="*/ 12 w 3267078"/>
              <a:gd name="connsiteY6" fmla="*/ 514352 h 3600452"/>
              <a:gd name="connsiteX7" fmla="*/ 3 w 3267078"/>
              <a:gd name="connsiteY7" fmla="*/ 514350 h 3600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7078" h="3600452">
                <a:moveTo>
                  <a:pt x="3267078" y="0"/>
                </a:moveTo>
                <a:lnTo>
                  <a:pt x="3267078" y="1028701"/>
                </a:lnTo>
                <a:lnTo>
                  <a:pt x="3267075" y="1028700"/>
                </a:lnTo>
                <a:lnTo>
                  <a:pt x="3267075" y="3600452"/>
                </a:lnTo>
                <a:lnTo>
                  <a:pt x="0" y="3600452"/>
                </a:lnTo>
                <a:lnTo>
                  <a:pt x="0" y="514352"/>
                </a:lnTo>
                <a:lnTo>
                  <a:pt x="12" y="514352"/>
                </a:lnTo>
                <a:lnTo>
                  <a:pt x="3" y="51435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/>
          </a:p>
        </p:txBody>
      </p:sp>
      <p:sp>
        <p:nvSpPr>
          <p:cNvPr id="33" name="Freeform 32"/>
          <p:cNvSpPr/>
          <p:nvPr/>
        </p:nvSpPr>
        <p:spPr>
          <a:xfrm rot="5400000">
            <a:off x="8387760" y="500062"/>
            <a:ext cx="2933701" cy="3267075"/>
          </a:xfrm>
          <a:custGeom>
            <a:avLst/>
            <a:gdLst>
              <a:gd name="connsiteX0" fmla="*/ 0 w 2933701"/>
              <a:gd name="connsiteY0" fmla="*/ 3267075 h 3267075"/>
              <a:gd name="connsiteX1" fmla="*/ 0 w 2933701"/>
              <a:gd name="connsiteY1" fmla="*/ 0 h 3267075"/>
              <a:gd name="connsiteX2" fmla="*/ 2419351 w 2933701"/>
              <a:gd name="connsiteY2" fmla="*/ 0 h 3267075"/>
              <a:gd name="connsiteX3" fmla="*/ 2419351 w 2933701"/>
              <a:gd name="connsiteY3" fmla="*/ 5 h 3267075"/>
              <a:gd name="connsiteX4" fmla="*/ 2419351 w 2933701"/>
              <a:gd name="connsiteY4" fmla="*/ 2 h 3267075"/>
              <a:gd name="connsiteX5" fmla="*/ 2933701 w 2933701"/>
              <a:gd name="connsiteY5" fmla="*/ 3263440 h 3267075"/>
              <a:gd name="connsiteX6" fmla="*/ 2419351 w 2933701"/>
              <a:gd name="connsiteY6" fmla="*/ 3263440 h 3267075"/>
              <a:gd name="connsiteX7" fmla="*/ 2419351 w 2933701"/>
              <a:gd name="connsiteY7" fmla="*/ 3267075 h 326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33701" h="3267075">
                <a:moveTo>
                  <a:pt x="0" y="3267075"/>
                </a:moveTo>
                <a:lnTo>
                  <a:pt x="0" y="0"/>
                </a:lnTo>
                <a:lnTo>
                  <a:pt x="2419351" y="0"/>
                </a:lnTo>
                <a:lnTo>
                  <a:pt x="2419351" y="5"/>
                </a:lnTo>
                <a:lnTo>
                  <a:pt x="2419351" y="2"/>
                </a:lnTo>
                <a:lnTo>
                  <a:pt x="2933701" y="3263440"/>
                </a:lnTo>
                <a:lnTo>
                  <a:pt x="2419351" y="3263440"/>
                </a:lnTo>
                <a:lnTo>
                  <a:pt x="2419351" y="32670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/>
          </a:p>
        </p:txBody>
      </p:sp>
      <p:sp>
        <p:nvSpPr>
          <p:cNvPr id="36" name="Freeform 35"/>
          <p:cNvSpPr/>
          <p:nvPr/>
        </p:nvSpPr>
        <p:spPr>
          <a:xfrm rot="5400000">
            <a:off x="4624307" y="500062"/>
            <a:ext cx="2933702" cy="3267076"/>
          </a:xfrm>
          <a:custGeom>
            <a:avLst/>
            <a:gdLst>
              <a:gd name="connsiteX0" fmla="*/ 0 w 2933702"/>
              <a:gd name="connsiteY0" fmla="*/ 3267075 h 3267076"/>
              <a:gd name="connsiteX1" fmla="*/ 0 w 2933702"/>
              <a:gd name="connsiteY1" fmla="*/ 0 h 3267076"/>
              <a:gd name="connsiteX2" fmla="*/ 2419351 w 2933702"/>
              <a:gd name="connsiteY2" fmla="*/ 0 h 3267076"/>
              <a:gd name="connsiteX3" fmla="*/ 2419351 w 2933702"/>
              <a:gd name="connsiteY3" fmla="*/ 11 h 3267076"/>
              <a:gd name="connsiteX4" fmla="*/ 2419352 w 2933702"/>
              <a:gd name="connsiteY4" fmla="*/ 1 h 3267076"/>
              <a:gd name="connsiteX5" fmla="*/ 2933702 w 2933702"/>
              <a:gd name="connsiteY5" fmla="*/ 3267076 h 3267076"/>
              <a:gd name="connsiteX6" fmla="*/ 1905002 w 2933702"/>
              <a:gd name="connsiteY6" fmla="*/ 3267076 h 3267076"/>
              <a:gd name="connsiteX7" fmla="*/ 1905002 w 2933702"/>
              <a:gd name="connsiteY7" fmla="*/ 3267075 h 326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33702" h="3267076">
                <a:moveTo>
                  <a:pt x="0" y="3267075"/>
                </a:moveTo>
                <a:lnTo>
                  <a:pt x="0" y="0"/>
                </a:lnTo>
                <a:lnTo>
                  <a:pt x="2419351" y="0"/>
                </a:lnTo>
                <a:lnTo>
                  <a:pt x="2419351" y="11"/>
                </a:lnTo>
                <a:lnTo>
                  <a:pt x="2419352" y="1"/>
                </a:lnTo>
                <a:lnTo>
                  <a:pt x="2933702" y="3267076"/>
                </a:lnTo>
                <a:lnTo>
                  <a:pt x="1905002" y="3267076"/>
                </a:lnTo>
                <a:lnTo>
                  <a:pt x="1905002" y="32670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/>
          </a:p>
        </p:txBody>
      </p:sp>
      <p:sp>
        <p:nvSpPr>
          <p:cNvPr id="39" name="Freeform 38"/>
          <p:cNvSpPr/>
          <p:nvPr/>
        </p:nvSpPr>
        <p:spPr>
          <a:xfrm rot="16200000">
            <a:off x="4290932" y="3424235"/>
            <a:ext cx="3600452" cy="3267078"/>
          </a:xfrm>
          <a:custGeom>
            <a:avLst/>
            <a:gdLst>
              <a:gd name="connsiteX0" fmla="*/ 3600452 w 3600452"/>
              <a:gd name="connsiteY0" fmla="*/ 3267078 h 3267078"/>
              <a:gd name="connsiteX1" fmla="*/ 2571752 w 3600452"/>
              <a:gd name="connsiteY1" fmla="*/ 3267078 h 3267078"/>
              <a:gd name="connsiteX2" fmla="*/ 2571753 w 3600452"/>
              <a:gd name="connsiteY2" fmla="*/ 3267076 h 3267078"/>
              <a:gd name="connsiteX3" fmla="*/ 0 w 3600452"/>
              <a:gd name="connsiteY3" fmla="*/ 3267076 h 3267078"/>
              <a:gd name="connsiteX4" fmla="*/ 0 w 3600452"/>
              <a:gd name="connsiteY4" fmla="*/ 0 h 3267078"/>
              <a:gd name="connsiteX5" fmla="*/ 3086101 w 3600452"/>
              <a:gd name="connsiteY5" fmla="*/ 0 h 3267078"/>
              <a:gd name="connsiteX6" fmla="*/ 3086101 w 3600452"/>
              <a:gd name="connsiteY6" fmla="*/ 13 h 3267078"/>
              <a:gd name="connsiteX7" fmla="*/ 3086102 w 3600452"/>
              <a:gd name="connsiteY7" fmla="*/ 3 h 3267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452" h="3267078">
                <a:moveTo>
                  <a:pt x="3600452" y="3267078"/>
                </a:moveTo>
                <a:lnTo>
                  <a:pt x="2571752" y="3267078"/>
                </a:lnTo>
                <a:lnTo>
                  <a:pt x="2571753" y="3267076"/>
                </a:lnTo>
                <a:lnTo>
                  <a:pt x="0" y="3267076"/>
                </a:lnTo>
                <a:lnTo>
                  <a:pt x="0" y="0"/>
                </a:lnTo>
                <a:lnTo>
                  <a:pt x="3086101" y="0"/>
                </a:lnTo>
                <a:lnTo>
                  <a:pt x="3086101" y="13"/>
                </a:lnTo>
                <a:lnTo>
                  <a:pt x="3086102" y="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/>
          </a:p>
        </p:txBody>
      </p:sp>
      <p:sp>
        <p:nvSpPr>
          <p:cNvPr id="35" name="Freeform 34"/>
          <p:cNvSpPr/>
          <p:nvPr/>
        </p:nvSpPr>
        <p:spPr>
          <a:xfrm>
            <a:off x="723900" y="666750"/>
            <a:ext cx="3267074" cy="2933701"/>
          </a:xfrm>
          <a:custGeom>
            <a:avLst/>
            <a:gdLst>
              <a:gd name="connsiteX0" fmla="*/ 0 w 3267074"/>
              <a:gd name="connsiteY0" fmla="*/ 0 h 2933701"/>
              <a:gd name="connsiteX1" fmla="*/ 3267074 w 3267074"/>
              <a:gd name="connsiteY1" fmla="*/ 0 h 2933701"/>
              <a:gd name="connsiteX2" fmla="*/ 3267074 w 3267074"/>
              <a:gd name="connsiteY2" fmla="*/ 2419350 h 2933701"/>
              <a:gd name="connsiteX3" fmla="*/ 3267071 w 3267074"/>
              <a:gd name="connsiteY3" fmla="*/ 2419350 h 2933701"/>
              <a:gd name="connsiteX4" fmla="*/ 3267074 w 3267074"/>
              <a:gd name="connsiteY4" fmla="*/ 2419351 h 2933701"/>
              <a:gd name="connsiteX5" fmla="*/ 3635 w 3267074"/>
              <a:gd name="connsiteY5" fmla="*/ 2933701 h 2933701"/>
              <a:gd name="connsiteX6" fmla="*/ 3635 w 3267074"/>
              <a:gd name="connsiteY6" fmla="*/ 2419350 h 2933701"/>
              <a:gd name="connsiteX7" fmla="*/ 0 w 3267074"/>
              <a:gd name="connsiteY7" fmla="*/ 2419350 h 2933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7074" h="2933701">
                <a:moveTo>
                  <a:pt x="0" y="0"/>
                </a:moveTo>
                <a:lnTo>
                  <a:pt x="3267074" y="0"/>
                </a:lnTo>
                <a:lnTo>
                  <a:pt x="3267074" y="2419350"/>
                </a:lnTo>
                <a:lnTo>
                  <a:pt x="3267071" y="2419350"/>
                </a:lnTo>
                <a:lnTo>
                  <a:pt x="3267074" y="2419351"/>
                </a:lnTo>
                <a:lnTo>
                  <a:pt x="3635" y="2933701"/>
                </a:lnTo>
                <a:lnTo>
                  <a:pt x="3635" y="2419350"/>
                </a:lnTo>
                <a:lnTo>
                  <a:pt x="0" y="241935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/>
          </a:p>
        </p:txBody>
      </p:sp>
      <p:sp>
        <p:nvSpPr>
          <p:cNvPr id="34" name="Freeform 33"/>
          <p:cNvSpPr/>
          <p:nvPr/>
        </p:nvSpPr>
        <p:spPr>
          <a:xfrm>
            <a:off x="0" y="-1"/>
            <a:ext cx="12192000" cy="1923136"/>
          </a:xfrm>
          <a:custGeom>
            <a:avLst/>
            <a:gdLst>
              <a:gd name="connsiteX0" fmla="*/ 0 w 12192000"/>
              <a:gd name="connsiteY0" fmla="*/ 0 h 1923136"/>
              <a:gd name="connsiteX1" fmla="*/ 12192000 w 12192000"/>
              <a:gd name="connsiteY1" fmla="*/ 0 h 1923136"/>
              <a:gd name="connsiteX2" fmla="*/ 12192000 w 12192000"/>
              <a:gd name="connsiteY2" fmla="*/ 1474573 h 1923136"/>
              <a:gd name="connsiteX3" fmla="*/ 11478842 w 12192000"/>
              <a:gd name="connsiteY3" fmla="*/ 1474573 h 1923136"/>
              <a:gd name="connsiteX4" fmla="*/ 10949947 w 12192000"/>
              <a:gd name="connsiteY4" fmla="*/ 1923136 h 1923136"/>
              <a:gd name="connsiteX5" fmla="*/ 10421053 w 12192000"/>
              <a:gd name="connsiteY5" fmla="*/ 1474573 h 1923136"/>
              <a:gd name="connsiteX6" fmla="*/ 0 w 12192000"/>
              <a:gd name="connsiteY6" fmla="*/ 1474573 h 192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923136">
                <a:moveTo>
                  <a:pt x="0" y="0"/>
                </a:moveTo>
                <a:lnTo>
                  <a:pt x="12192000" y="0"/>
                </a:lnTo>
                <a:lnTo>
                  <a:pt x="12192000" y="1474573"/>
                </a:lnTo>
                <a:lnTo>
                  <a:pt x="11478842" y="1474573"/>
                </a:lnTo>
                <a:lnTo>
                  <a:pt x="10949947" y="1923136"/>
                </a:lnTo>
                <a:lnTo>
                  <a:pt x="10421053" y="1474573"/>
                </a:lnTo>
                <a:lnTo>
                  <a:pt x="0" y="1474573"/>
                </a:lnTo>
                <a:close/>
              </a:path>
            </a:pathLst>
          </a:custGeom>
          <a:solidFill>
            <a:srgbClr val="2D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6964552" y="742386"/>
            <a:ext cx="5165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KEY FEATURES / BENEFITS</a:t>
            </a:r>
            <a:endParaRPr lang="en-AU" sz="32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38" name="Freeform 37"/>
          <p:cNvSpPr/>
          <p:nvPr/>
        </p:nvSpPr>
        <p:spPr>
          <a:xfrm rot="16200000">
            <a:off x="557212" y="3424236"/>
            <a:ext cx="3600452" cy="3267077"/>
          </a:xfrm>
          <a:custGeom>
            <a:avLst/>
            <a:gdLst>
              <a:gd name="connsiteX0" fmla="*/ 3600452 w 3600452"/>
              <a:gd name="connsiteY0" fmla="*/ 3267077 h 3267077"/>
              <a:gd name="connsiteX1" fmla="*/ 2571752 w 3600452"/>
              <a:gd name="connsiteY1" fmla="*/ 3267077 h 3267077"/>
              <a:gd name="connsiteX2" fmla="*/ 2571753 w 3600452"/>
              <a:gd name="connsiteY2" fmla="*/ 3267075 h 3267077"/>
              <a:gd name="connsiteX3" fmla="*/ 0 w 3600452"/>
              <a:gd name="connsiteY3" fmla="*/ 3267075 h 3267077"/>
              <a:gd name="connsiteX4" fmla="*/ 0 w 3600452"/>
              <a:gd name="connsiteY4" fmla="*/ 0 h 3267077"/>
              <a:gd name="connsiteX5" fmla="*/ 3086101 w 3600452"/>
              <a:gd name="connsiteY5" fmla="*/ 0 h 3267077"/>
              <a:gd name="connsiteX6" fmla="*/ 3086101 w 3600452"/>
              <a:gd name="connsiteY6" fmla="*/ 12 h 3267077"/>
              <a:gd name="connsiteX7" fmla="*/ 3086102 w 3600452"/>
              <a:gd name="connsiteY7" fmla="*/ 2 h 326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452" h="3267077">
                <a:moveTo>
                  <a:pt x="3600452" y="3267077"/>
                </a:moveTo>
                <a:lnTo>
                  <a:pt x="2571752" y="3267077"/>
                </a:lnTo>
                <a:lnTo>
                  <a:pt x="2571753" y="3267075"/>
                </a:lnTo>
                <a:lnTo>
                  <a:pt x="0" y="3267075"/>
                </a:lnTo>
                <a:lnTo>
                  <a:pt x="0" y="0"/>
                </a:lnTo>
                <a:lnTo>
                  <a:pt x="3086101" y="0"/>
                </a:lnTo>
                <a:lnTo>
                  <a:pt x="3086101" y="12"/>
                </a:lnTo>
                <a:lnTo>
                  <a:pt x="3086102" y="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667" y="1428015"/>
            <a:ext cx="1444138" cy="144413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808" y="1628774"/>
            <a:ext cx="2667159" cy="150948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612" y="1628775"/>
            <a:ext cx="1871217" cy="1426713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878666" y="3825331"/>
            <a:ext cx="2957541" cy="2385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bg1"/>
                </a:solidFill>
                <a:latin typeface="Trebuchet MS" panose="020B0603020202020204" pitchFamily="34" charset="0"/>
              </a:rPr>
              <a:t>For your Practice:</a:t>
            </a:r>
          </a:p>
          <a:p>
            <a:endParaRPr lang="en-AU" sz="140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300" dirty="0">
                <a:solidFill>
                  <a:schemeClr val="bg1"/>
                </a:solidFill>
                <a:latin typeface="Trebuchet MS" panose="020B0603020202020204" pitchFamily="34" charset="0"/>
              </a:rPr>
              <a:t>Total integration with Xero Practice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300" dirty="0">
                <a:solidFill>
                  <a:schemeClr val="bg1"/>
                </a:solidFill>
                <a:latin typeface="Trebuchet MS" panose="020B0603020202020204" pitchFamily="34" charset="0"/>
              </a:rPr>
              <a:t>Easy Debtor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300" dirty="0">
                <a:solidFill>
                  <a:schemeClr val="bg1"/>
                </a:solidFill>
                <a:latin typeface="Trebuchet MS" panose="020B0603020202020204" pitchFamily="34" charset="0"/>
              </a:rPr>
              <a:t>Simple Bank Reconciliation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300" dirty="0">
                <a:solidFill>
                  <a:schemeClr val="bg1"/>
                </a:solidFill>
                <a:latin typeface="Trebuchet MS" panose="020B0603020202020204" pitchFamily="34" charset="0"/>
              </a:rPr>
              <a:t>BAS – 3 Click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300" dirty="0">
                <a:solidFill>
                  <a:schemeClr val="bg1"/>
                </a:solidFill>
                <a:latin typeface="Trebuchet MS" panose="020B0603020202020204" pitchFamily="34" charset="0"/>
              </a:rPr>
              <a:t>Better Payroll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300" dirty="0">
                <a:solidFill>
                  <a:schemeClr val="bg1"/>
                </a:solidFill>
                <a:latin typeface="Trebuchet MS" panose="020B0603020202020204" pitchFamily="34" charset="0"/>
              </a:rPr>
              <a:t>Employee Portal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300" dirty="0">
                <a:solidFill>
                  <a:schemeClr val="bg1"/>
                </a:solidFill>
                <a:latin typeface="Trebuchet MS" panose="020B0603020202020204" pitchFamily="34" charset="0"/>
              </a:rPr>
              <a:t>Leave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300" dirty="0">
                <a:solidFill>
                  <a:schemeClr val="bg1"/>
                </a:solidFill>
                <a:latin typeface="Trebuchet MS" panose="020B0603020202020204" pitchFamily="34" charset="0"/>
              </a:rPr>
              <a:t>Payslips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711240" y="3825331"/>
            <a:ext cx="3013456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bg1"/>
                </a:solidFill>
                <a:latin typeface="Trebuchet MS" panose="020B0603020202020204" pitchFamily="34" charset="0"/>
              </a:rPr>
              <a:t>Practice Management:</a:t>
            </a:r>
          </a:p>
          <a:p>
            <a:endParaRPr lang="en-AU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300" dirty="0">
                <a:solidFill>
                  <a:schemeClr val="bg1"/>
                </a:solidFill>
                <a:latin typeface="Trebuchet MS" panose="020B0603020202020204" pitchFamily="34" charset="0"/>
              </a:rPr>
              <a:t>Client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300" dirty="0">
                <a:solidFill>
                  <a:schemeClr val="bg1"/>
                </a:solidFill>
                <a:latin typeface="Trebuchet MS" panose="020B0603020202020204" pitchFamily="34" charset="0"/>
              </a:rPr>
              <a:t>Xero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300" dirty="0">
                <a:solidFill>
                  <a:schemeClr val="bg1"/>
                </a:solidFill>
                <a:latin typeface="Trebuchet MS" panose="020B0603020202020204" pitchFamily="34" charset="0"/>
              </a:rPr>
              <a:t>Better workflow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300" dirty="0">
                <a:solidFill>
                  <a:schemeClr val="bg1"/>
                </a:solidFill>
                <a:latin typeface="Trebuchet MS" panose="020B0603020202020204" pitchFamily="34" charset="0"/>
              </a:rPr>
              <a:t>Ideal for upfront pricing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300" dirty="0">
                <a:solidFill>
                  <a:schemeClr val="bg1"/>
                </a:solidFill>
                <a:latin typeface="Trebuchet MS" panose="020B0603020202020204" pitchFamily="34" charset="0"/>
              </a:rPr>
              <a:t>Improved efficiencies – up to 35%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300" dirty="0">
                <a:solidFill>
                  <a:schemeClr val="bg1"/>
                </a:solidFill>
                <a:latin typeface="Trebuchet MS" panose="020B0603020202020204" pitchFamily="34" charset="0"/>
              </a:rPr>
              <a:t>Less time for Partner Billing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300" dirty="0">
                <a:solidFill>
                  <a:schemeClr val="bg1"/>
                </a:solidFill>
                <a:latin typeface="Trebuchet MS" panose="020B0603020202020204" pitchFamily="34" charset="0"/>
              </a:rPr>
              <a:t>Total integrated process: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300" dirty="0">
                <a:solidFill>
                  <a:schemeClr val="bg1"/>
                </a:solidFill>
                <a:latin typeface="Trebuchet MS" panose="020B0603020202020204" pitchFamily="34" charset="0"/>
              </a:rPr>
              <a:t>Lead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300" dirty="0">
                <a:solidFill>
                  <a:schemeClr val="bg1"/>
                </a:solidFill>
                <a:latin typeface="Trebuchet MS" panose="020B0603020202020204" pitchFamily="34" charset="0"/>
              </a:rPr>
              <a:t>Quote / Estimate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300" dirty="0">
                <a:solidFill>
                  <a:schemeClr val="bg1"/>
                </a:solidFill>
                <a:latin typeface="Trebuchet MS" panose="020B0603020202020204" pitchFamily="34" charset="0"/>
              </a:rPr>
              <a:t>Job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300" dirty="0">
                <a:solidFill>
                  <a:schemeClr val="bg1"/>
                </a:solidFill>
                <a:latin typeface="Trebuchet MS" panose="020B0603020202020204" pitchFamily="34" charset="0"/>
              </a:rPr>
              <a:t>Invoice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543925" y="3825331"/>
            <a:ext cx="2771775" cy="2385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bg1"/>
                </a:solidFill>
                <a:latin typeface="Trebuchet MS" panose="020B0603020202020204" pitchFamily="34" charset="0"/>
              </a:rPr>
              <a:t>Ledgers &amp; Workpapers:</a:t>
            </a:r>
          </a:p>
          <a:p>
            <a:endParaRPr lang="en-AU" sz="1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300" dirty="0">
                <a:solidFill>
                  <a:schemeClr val="bg1"/>
                </a:solidFill>
                <a:latin typeface="Trebuchet MS" panose="020B0603020202020204" pitchFamily="34" charset="0"/>
              </a:rPr>
              <a:t>Import journals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300" dirty="0">
                <a:solidFill>
                  <a:schemeClr val="bg1"/>
                </a:solidFill>
                <a:latin typeface="Trebuchet MS" panose="020B0603020202020204" pitchFamily="34" charset="0"/>
              </a:rPr>
              <a:t>Single ledger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300" dirty="0">
                <a:solidFill>
                  <a:schemeClr val="bg1"/>
                </a:solidFill>
                <a:latin typeface="Trebuchet MS" panose="020B0603020202020204" pitchFamily="34" charset="0"/>
              </a:rPr>
              <a:t>Simple report packs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300" dirty="0">
                <a:solidFill>
                  <a:schemeClr val="bg1"/>
                </a:solidFill>
                <a:latin typeface="Trebuchet MS" panose="020B0603020202020204" pitchFamily="34" charset="0"/>
              </a:rPr>
              <a:t>Client Queries e-Portal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300" dirty="0">
                <a:solidFill>
                  <a:schemeClr val="bg1"/>
                </a:solidFill>
                <a:latin typeface="Trebuchet MS" panose="020B0603020202020204" pitchFamily="34" charset="0"/>
              </a:rPr>
              <a:t>Simple concept focusing on </a:t>
            </a:r>
          </a:p>
          <a:p>
            <a:r>
              <a:rPr lang="en-AU" sz="1300" dirty="0">
                <a:solidFill>
                  <a:schemeClr val="bg1"/>
                </a:solidFill>
                <a:latin typeface="Trebuchet MS" panose="020B0603020202020204" pitchFamily="34" charset="0"/>
              </a:rPr>
              <a:t>       efficiency: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300" dirty="0">
                <a:solidFill>
                  <a:schemeClr val="bg1"/>
                </a:solidFill>
                <a:latin typeface="Trebuchet MS" panose="020B0603020202020204" pitchFamily="34" charset="0"/>
              </a:rPr>
              <a:t>Approval Process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300" dirty="0">
                <a:solidFill>
                  <a:schemeClr val="bg1"/>
                </a:solidFill>
                <a:latin typeface="Trebuchet MS" panose="020B0603020202020204" pitchFamily="34" charset="0"/>
              </a:rPr>
              <a:t>Materiality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300" dirty="0">
                <a:solidFill>
                  <a:schemeClr val="bg1"/>
                </a:solidFill>
                <a:latin typeface="Trebuchet MS" panose="020B0603020202020204" pitchFamily="34" charset="0"/>
              </a:rPr>
              <a:t>Analytical review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43" y="273211"/>
            <a:ext cx="2734962" cy="9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46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 47"/>
          <p:cNvSpPr/>
          <p:nvPr/>
        </p:nvSpPr>
        <p:spPr>
          <a:xfrm rot="16200000">
            <a:off x="8054385" y="3424236"/>
            <a:ext cx="3600452" cy="3267077"/>
          </a:xfrm>
          <a:custGeom>
            <a:avLst/>
            <a:gdLst>
              <a:gd name="connsiteX0" fmla="*/ 3600452 w 3600452"/>
              <a:gd name="connsiteY0" fmla="*/ 3267077 h 3267077"/>
              <a:gd name="connsiteX1" fmla="*/ 2571752 w 3600452"/>
              <a:gd name="connsiteY1" fmla="*/ 3267077 h 3267077"/>
              <a:gd name="connsiteX2" fmla="*/ 2571753 w 3600452"/>
              <a:gd name="connsiteY2" fmla="*/ 3267075 h 3267077"/>
              <a:gd name="connsiteX3" fmla="*/ 0 w 3600452"/>
              <a:gd name="connsiteY3" fmla="*/ 3267075 h 3267077"/>
              <a:gd name="connsiteX4" fmla="*/ 0 w 3600452"/>
              <a:gd name="connsiteY4" fmla="*/ 0 h 3267077"/>
              <a:gd name="connsiteX5" fmla="*/ 3086101 w 3600452"/>
              <a:gd name="connsiteY5" fmla="*/ 0 h 3267077"/>
              <a:gd name="connsiteX6" fmla="*/ 3086101 w 3600452"/>
              <a:gd name="connsiteY6" fmla="*/ 12 h 3267077"/>
              <a:gd name="connsiteX7" fmla="*/ 3086102 w 3600452"/>
              <a:gd name="connsiteY7" fmla="*/ 2 h 326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452" h="3267077">
                <a:moveTo>
                  <a:pt x="3600452" y="3267077"/>
                </a:moveTo>
                <a:lnTo>
                  <a:pt x="2571752" y="3267077"/>
                </a:lnTo>
                <a:lnTo>
                  <a:pt x="2571753" y="3267075"/>
                </a:lnTo>
                <a:lnTo>
                  <a:pt x="0" y="3267075"/>
                </a:lnTo>
                <a:lnTo>
                  <a:pt x="0" y="0"/>
                </a:lnTo>
                <a:lnTo>
                  <a:pt x="3086101" y="0"/>
                </a:lnTo>
                <a:lnTo>
                  <a:pt x="3086101" y="12"/>
                </a:lnTo>
                <a:lnTo>
                  <a:pt x="3086102" y="2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/>
          </a:p>
        </p:txBody>
      </p:sp>
      <p:sp>
        <p:nvSpPr>
          <p:cNvPr id="36" name="Freeform 35"/>
          <p:cNvSpPr/>
          <p:nvPr/>
        </p:nvSpPr>
        <p:spPr>
          <a:xfrm rot="5400000">
            <a:off x="890587" y="500061"/>
            <a:ext cx="2933701" cy="3267076"/>
          </a:xfrm>
          <a:custGeom>
            <a:avLst/>
            <a:gdLst>
              <a:gd name="connsiteX0" fmla="*/ 0 w 2933701"/>
              <a:gd name="connsiteY0" fmla="*/ 3267075 h 3267076"/>
              <a:gd name="connsiteX1" fmla="*/ 0 w 2933701"/>
              <a:gd name="connsiteY1" fmla="*/ 0 h 3267076"/>
              <a:gd name="connsiteX2" fmla="*/ 2419351 w 2933701"/>
              <a:gd name="connsiteY2" fmla="*/ 0 h 3267076"/>
              <a:gd name="connsiteX3" fmla="*/ 2419351 w 2933701"/>
              <a:gd name="connsiteY3" fmla="*/ 4 h 3267076"/>
              <a:gd name="connsiteX4" fmla="*/ 2419351 w 2933701"/>
              <a:gd name="connsiteY4" fmla="*/ 1 h 3267076"/>
              <a:gd name="connsiteX5" fmla="*/ 2933701 w 2933701"/>
              <a:gd name="connsiteY5" fmla="*/ 3267076 h 3267076"/>
              <a:gd name="connsiteX6" fmla="*/ 1905001 w 2933701"/>
              <a:gd name="connsiteY6" fmla="*/ 3267076 h 3267076"/>
              <a:gd name="connsiteX7" fmla="*/ 1905001 w 2933701"/>
              <a:gd name="connsiteY7" fmla="*/ 3267075 h 326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33701" h="3267076">
                <a:moveTo>
                  <a:pt x="0" y="3267075"/>
                </a:moveTo>
                <a:lnTo>
                  <a:pt x="0" y="0"/>
                </a:lnTo>
                <a:lnTo>
                  <a:pt x="2419351" y="0"/>
                </a:lnTo>
                <a:lnTo>
                  <a:pt x="2419351" y="4"/>
                </a:lnTo>
                <a:lnTo>
                  <a:pt x="2419351" y="1"/>
                </a:lnTo>
                <a:lnTo>
                  <a:pt x="2933701" y="3267076"/>
                </a:lnTo>
                <a:lnTo>
                  <a:pt x="1905001" y="3267076"/>
                </a:lnTo>
                <a:lnTo>
                  <a:pt x="1905001" y="32670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/>
          </a:p>
        </p:txBody>
      </p:sp>
      <p:sp>
        <p:nvSpPr>
          <p:cNvPr id="40" name="Freeform 39"/>
          <p:cNvSpPr/>
          <p:nvPr/>
        </p:nvSpPr>
        <p:spPr>
          <a:xfrm rot="5400000">
            <a:off x="8387760" y="500062"/>
            <a:ext cx="2933701" cy="3267075"/>
          </a:xfrm>
          <a:custGeom>
            <a:avLst/>
            <a:gdLst>
              <a:gd name="connsiteX0" fmla="*/ 0 w 2933701"/>
              <a:gd name="connsiteY0" fmla="*/ 3267075 h 3267075"/>
              <a:gd name="connsiteX1" fmla="*/ 0 w 2933701"/>
              <a:gd name="connsiteY1" fmla="*/ 0 h 3267075"/>
              <a:gd name="connsiteX2" fmla="*/ 2419351 w 2933701"/>
              <a:gd name="connsiteY2" fmla="*/ 0 h 3267075"/>
              <a:gd name="connsiteX3" fmla="*/ 2419351 w 2933701"/>
              <a:gd name="connsiteY3" fmla="*/ 5 h 3267075"/>
              <a:gd name="connsiteX4" fmla="*/ 2419351 w 2933701"/>
              <a:gd name="connsiteY4" fmla="*/ 2 h 3267075"/>
              <a:gd name="connsiteX5" fmla="*/ 2933701 w 2933701"/>
              <a:gd name="connsiteY5" fmla="*/ 3263440 h 3267075"/>
              <a:gd name="connsiteX6" fmla="*/ 2419351 w 2933701"/>
              <a:gd name="connsiteY6" fmla="*/ 3263440 h 3267075"/>
              <a:gd name="connsiteX7" fmla="*/ 2419351 w 2933701"/>
              <a:gd name="connsiteY7" fmla="*/ 3267075 h 326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33701" h="3267075">
                <a:moveTo>
                  <a:pt x="0" y="3267075"/>
                </a:moveTo>
                <a:lnTo>
                  <a:pt x="0" y="0"/>
                </a:lnTo>
                <a:lnTo>
                  <a:pt x="2419351" y="0"/>
                </a:lnTo>
                <a:lnTo>
                  <a:pt x="2419351" y="5"/>
                </a:lnTo>
                <a:lnTo>
                  <a:pt x="2419351" y="2"/>
                </a:lnTo>
                <a:lnTo>
                  <a:pt x="2933701" y="3263440"/>
                </a:lnTo>
                <a:lnTo>
                  <a:pt x="2419351" y="3263440"/>
                </a:lnTo>
                <a:lnTo>
                  <a:pt x="2419351" y="32670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/>
          </a:p>
        </p:txBody>
      </p:sp>
      <p:sp>
        <p:nvSpPr>
          <p:cNvPr id="41" name="Freeform 40"/>
          <p:cNvSpPr/>
          <p:nvPr/>
        </p:nvSpPr>
        <p:spPr>
          <a:xfrm rot="5400000">
            <a:off x="4624308" y="500061"/>
            <a:ext cx="2933701" cy="3267076"/>
          </a:xfrm>
          <a:custGeom>
            <a:avLst/>
            <a:gdLst>
              <a:gd name="connsiteX0" fmla="*/ 0 w 2933701"/>
              <a:gd name="connsiteY0" fmla="*/ 3267075 h 3267076"/>
              <a:gd name="connsiteX1" fmla="*/ 0 w 2933701"/>
              <a:gd name="connsiteY1" fmla="*/ 0 h 3267076"/>
              <a:gd name="connsiteX2" fmla="*/ 2419351 w 2933701"/>
              <a:gd name="connsiteY2" fmla="*/ 0 h 3267076"/>
              <a:gd name="connsiteX3" fmla="*/ 2419351 w 2933701"/>
              <a:gd name="connsiteY3" fmla="*/ 4 h 3267076"/>
              <a:gd name="connsiteX4" fmla="*/ 2419351 w 2933701"/>
              <a:gd name="connsiteY4" fmla="*/ 1 h 3267076"/>
              <a:gd name="connsiteX5" fmla="*/ 2933701 w 2933701"/>
              <a:gd name="connsiteY5" fmla="*/ 3267076 h 3267076"/>
              <a:gd name="connsiteX6" fmla="*/ 1905001 w 2933701"/>
              <a:gd name="connsiteY6" fmla="*/ 3267076 h 3267076"/>
              <a:gd name="connsiteX7" fmla="*/ 1905001 w 2933701"/>
              <a:gd name="connsiteY7" fmla="*/ 3267075 h 326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33701" h="3267076">
                <a:moveTo>
                  <a:pt x="0" y="3267075"/>
                </a:moveTo>
                <a:lnTo>
                  <a:pt x="0" y="0"/>
                </a:lnTo>
                <a:lnTo>
                  <a:pt x="2419351" y="0"/>
                </a:lnTo>
                <a:lnTo>
                  <a:pt x="2419351" y="4"/>
                </a:lnTo>
                <a:lnTo>
                  <a:pt x="2419351" y="1"/>
                </a:lnTo>
                <a:lnTo>
                  <a:pt x="2933701" y="3267076"/>
                </a:lnTo>
                <a:lnTo>
                  <a:pt x="1905001" y="3267076"/>
                </a:lnTo>
                <a:lnTo>
                  <a:pt x="1905001" y="326707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/>
          </a:p>
        </p:txBody>
      </p:sp>
      <p:sp>
        <p:nvSpPr>
          <p:cNvPr id="42" name="Freeform 41"/>
          <p:cNvSpPr/>
          <p:nvPr/>
        </p:nvSpPr>
        <p:spPr>
          <a:xfrm rot="16200000">
            <a:off x="4290932" y="3424235"/>
            <a:ext cx="3600452" cy="3267078"/>
          </a:xfrm>
          <a:custGeom>
            <a:avLst/>
            <a:gdLst>
              <a:gd name="connsiteX0" fmla="*/ 3600452 w 3600452"/>
              <a:gd name="connsiteY0" fmla="*/ 3267078 h 3267078"/>
              <a:gd name="connsiteX1" fmla="*/ 2571752 w 3600452"/>
              <a:gd name="connsiteY1" fmla="*/ 3267078 h 3267078"/>
              <a:gd name="connsiteX2" fmla="*/ 2571753 w 3600452"/>
              <a:gd name="connsiteY2" fmla="*/ 3267076 h 3267078"/>
              <a:gd name="connsiteX3" fmla="*/ 0 w 3600452"/>
              <a:gd name="connsiteY3" fmla="*/ 3267076 h 3267078"/>
              <a:gd name="connsiteX4" fmla="*/ 0 w 3600452"/>
              <a:gd name="connsiteY4" fmla="*/ 0 h 3267078"/>
              <a:gd name="connsiteX5" fmla="*/ 3086101 w 3600452"/>
              <a:gd name="connsiteY5" fmla="*/ 0 h 3267078"/>
              <a:gd name="connsiteX6" fmla="*/ 3086101 w 3600452"/>
              <a:gd name="connsiteY6" fmla="*/ 13 h 3267078"/>
              <a:gd name="connsiteX7" fmla="*/ 3086102 w 3600452"/>
              <a:gd name="connsiteY7" fmla="*/ 3 h 3267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452" h="3267078">
                <a:moveTo>
                  <a:pt x="3600452" y="3267078"/>
                </a:moveTo>
                <a:lnTo>
                  <a:pt x="2571752" y="3267078"/>
                </a:lnTo>
                <a:lnTo>
                  <a:pt x="2571753" y="3267076"/>
                </a:lnTo>
                <a:lnTo>
                  <a:pt x="0" y="3267076"/>
                </a:lnTo>
                <a:lnTo>
                  <a:pt x="0" y="0"/>
                </a:lnTo>
                <a:lnTo>
                  <a:pt x="3086101" y="0"/>
                </a:lnTo>
                <a:lnTo>
                  <a:pt x="3086101" y="13"/>
                </a:lnTo>
                <a:lnTo>
                  <a:pt x="3086102" y="3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/>
          </a:p>
        </p:txBody>
      </p:sp>
      <p:sp>
        <p:nvSpPr>
          <p:cNvPr id="39" name="Freeform 38"/>
          <p:cNvSpPr/>
          <p:nvPr/>
        </p:nvSpPr>
        <p:spPr>
          <a:xfrm>
            <a:off x="0" y="-1"/>
            <a:ext cx="12192000" cy="1923136"/>
          </a:xfrm>
          <a:custGeom>
            <a:avLst/>
            <a:gdLst>
              <a:gd name="connsiteX0" fmla="*/ 0 w 12192000"/>
              <a:gd name="connsiteY0" fmla="*/ 0 h 1923136"/>
              <a:gd name="connsiteX1" fmla="*/ 12192000 w 12192000"/>
              <a:gd name="connsiteY1" fmla="*/ 0 h 1923136"/>
              <a:gd name="connsiteX2" fmla="*/ 12192000 w 12192000"/>
              <a:gd name="connsiteY2" fmla="*/ 1474573 h 1923136"/>
              <a:gd name="connsiteX3" fmla="*/ 11478842 w 12192000"/>
              <a:gd name="connsiteY3" fmla="*/ 1474573 h 1923136"/>
              <a:gd name="connsiteX4" fmla="*/ 10949947 w 12192000"/>
              <a:gd name="connsiteY4" fmla="*/ 1923136 h 1923136"/>
              <a:gd name="connsiteX5" fmla="*/ 10421053 w 12192000"/>
              <a:gd name="connsiteY5" fmla="*/ 1474573 h 1923136"/>
              <a:gd name="connsiteX6" fmla="*/ 0 w 12192000"/>
              <a:gd name="connsiteY6" fmla="*/ 1474573 h 192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923136">
                <a:moveTo>
                  <a:pt x="0" y="0"/>
                </a:moveTo>
                <a:lnTo>
                  <a:pt x="12192000" y="0"/>
                </a:lnTo>
                <a:lnTo>
                  <a:pt x="12192000" y="1474573"/>
                </a:lnTo>
                <a:lnTo>
                  <a:pt x="11478842" y="1474573"/>
                </a:lnTo>
                <a:lnTo>
                  <a:pt x="10949947" y="1923136"/>
                </a:lnTo>
                <a:lnTo>
                  <a:pt x="10421053" y="1474573"/>
                </a:lnTo>
                <a:lnTo>
                  <a:pt x="0" y="1474573"/>
                </a:lnTo>
                <a:close/>
              </a:path>
            </a:pathLst>
          </a:custGeom>
          <a:solidFill>
            <a:srgbClr val="2D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681" y="2354564"/>
            <a:ext cx="2014355" cy="443511"/>
          </a:xfrm>
          <a:prstGeom prst="rect">
            <a:avLst/>
          </a:prstGeom>
        </p:spPr>
      </p:pic>
      <p:sp>
        <p:nvSpPr>
          <p:cNvPr id="47" name="Freeform 46"/>
          <p:cNvSpPr/>
          <p:nvPr/>
        </p:nvSpPr>
        <p:spPr>
          <a:xfrm rot="16200000">
            <a:off x="557212" y="3424236"/>
            <a:ext cx="3600452" cy="3267077"/>
          </a:xfrm>
          <a:custGeom>
            <a:avLst/>
            <a:gdLst>
              <a:gd name="connsiteX0" fmla="*/ 3600452 w 3600452"/>
              <a:gd name="connsiteY0" fmla="*/ 3267077 h 3267077"/>
              <a:gd name="connsiteX1" fmla="*/ 2571752 w 3600452"/>
              <a:gd name="connsiteY1" fmla="*/ 3267077 h 3267077"/>
              <a:gd name="connsiteX2" fmla="*/ 2571753 w 3600452"/>
              <a:gd name="connsiteY2" fmla="*/ 3267075 h 3267077"/>
              <a:gd name="connsiteX3" fmla="*/ 0 w 3600452"/>
              <a:gd name="connsiteY3" fmla="*/ 3267075 h 3267077"/>
              <a:gd name="connsiteX4" fmla="*/ 0 w 3600452"/>
              <a:gd name="connsiteY4" fmla="*/ 0 h 3267077"/>
              <a:gd name="connsiteX5" fmla="*/ 3086101 w 3600452"/>
              <a:gd name="connsiteY5" fmla="*/ 0 h 3267077"/>
              <a:gd name="connsiteX6" fmla="*/ 3086101 w 3600452"/>
              <a:gd name="connsiteY6" fmla="*/ 12 h 3267077"/>
              <a:gd name="connsiteX7" fmla="*/ 3086102 w 3600452"/>
              <a:gd name="connsiteY7" fmla="*/ 2 h 326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452" h="3267077">
                <a:moveTo>
                  <a:pt x="3600452" y="3267077"/>
                </a:moveTo>
                <a:lnTo>
                  <a:pt x="2571752" y="3267077"/>
                </a:lnTo>
                <a:lnTo>
                  <a:pt x="2571753" y="3267075"/>
                </a:lnTo>
                <a:lnTo>
                  <a:pt x="0" y="3267075"/>
                </a:lnTo>
                <a:lnTo>
                  <a:pt x="0" y="0"/>
                </a:lnTo>
                <a:lnTo>
                  <a:pt x="3086101" y="0"/>
                </a:lnTo>
                <a:lnTo>
                  <a:pt x="3086101" y="12"/>
                </a:lnTo>
                <a:lnTo>
                  <a:pt x="3086102" y="2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/>
          </a:p>
        </p:txBody>
      </p:sp>
      <p:pic>
        <p:nvPicPr>
          <p:cNvPr id="34" name="Content Placeholder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72" y="2374710"/>
            <a:ext cx="2810506" cy="40322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8496296" y="3914774"/>
            <a:ext cx="298821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b="1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Email &amp; Document Management:</a:t>
            </a:r>
          </a:p>
          <a:p>
            <a:endParaRPr lang="en-AU" sz="1400" b="1" dirty="0" smtClean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3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Simple subscription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3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Single 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3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No licencing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3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No Microsoft audit risk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3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Anywhere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3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Legal 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3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Version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3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Office Suite</a:t>
            </a:r>
          </a:p>
        </p:txBody>
      </p:sp>
      <p:pic>
        <p:nvPicPr>
          <p:cNvPr id="37" name="Content Placeholder 36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407" y="2409400"/>
            <a:ext cx="2788096" cy="384640"/>
          </a:xfrm>
        </p:spPr>
      </p:pic>
      <p:sp>
        <p:nvSpPr>
          <p:cNvPr id="35" name="Rectangle 34"/>
          <p:cNvSpPr/>
          <p:nvPr/>
        </p:nvSpPr>
        <p:spPr>
          <a:xfrm>
            <a:off x="929960" y="3914774"/>
            <a:ext cx="270936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Cloud Server:</a:t>
            </a:r>
          </a:p>
          <a:p>
            <a:endParaRPr lang="en-AU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300" dirty="0">
                <a:solidFill>
                  <a:schemeClr val="bg1"/>
                </a:solidFill>
                <a:latin typeface="Trebuchet MS" panose="020B0603020202020204" pitchFamily="34" charset="0"/>
              </a:rPr>
              <a:t>Reduced operating costs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300" dirty="0">
                <a:solidFill>
                  <a:schemeClr val="bg1"/>
                </a:solidFill>
                <a:latin typeface="Trebuchet MS" panose="020B0603020202020204" pitchFamily="34" charset="0"/>
              </a:rPr>
              <a:t>Legacy software in the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300" dirty="0">
                <a:solidFill>
                  <a:schemeClr val="bg1"/>
                </a:solidFill>
                <a:latin typeface="Trebuchet MS" panose="020B0603020202020204" pitchFamily="34" charset="0"/>
              </a:rPr>
              <a:t>Highest Security Standard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300" dirty="0">
                <a:solidFill>
                  <a:schemeClr val="bg1"/>
                </a:solidFill>
                <a:latin typeface="Trebuchet MS" panose="020B0603020202020204" pitchFamily="34" charset="0"/>
              </a:rPr>
              <a:t>Single sign on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711240" y="3914774"/>
            <a:ext cx="2642139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b="1" dirty="0">
                <a:solidFill>
                  <a:schemeClr val="bg1"/>
                </a:solidFill>
                <a:latin typeface="Trebuchet MS" panose="020B0603020202020204" pitchFamily="34" charset="0"/>
              </a:rPr>
              <a:t>Desktop Management:</a:t>
            </a:r>
          </a:p>
          <a:p>
            <a:endParaRPr lang="en-AU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300" dirty="0">
                <a:solidFill>
                  <a:schemeClr val="bg1"/>
                </a:solidFill>
                <a:latin typeface="Trebuchet MS" panose="020B0603020202020204" pitchFamily="34" charset="0"/>
              </a:rPr>
              <a:t>Patch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300" dirty="0">
                <a:solidFill>
                  <a:schemeClr val="bg1"/>
                </a:solidFill>
                <a:latin typeface="Trebuchet MS" panose="020B0603020202020204" pitchFamily="34" charset="0"/>
              </a:rPr>
              <a:t>Telemetry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300" dirty="0">
                <a:solidFill>
                  <a:schemeClr val="bg1"/>
                </a:solidFill>
                <a:latin typeface="Trebuchet MS" panose="020B0603020202020204" pitchFamily="34" charset="0"/>
              </a:rPr>
              <a:t>Virus Protection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300" dirty="0">
                <a:solidFill>
                  <a:schemeClr val="bg1"/>
                </a:solidFill>
                <a:latin typeface="Trebuchet MS" panose="020B0603020202020204" pitchFamily="34" charset="0"/>
              </a:rPr>
              <a:t>Inventory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300" dirty="0">
                <a:solidFill>
                  <a:schemeClr val="bg1"/>
                </a:solidFill>
                <a:latin typeface="Trebuchet MS" panose="020B0603020202020204" pitchFamily="34" charset="0"/>
              </a:rPr>
              <a:t>Remote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300" dirty="0">
                <a:solidFill>
                  <a:schemeClr val="bg1"/>
                </a:solidFill>
                <a:latin typeface="Trebuchet MS" panose="020B0603020202020204" pitchFamily="34" charset="0"/>
              </a:rPr>
              <a:t>Software asset management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964552" y="742386"/>
            <a:ext cx="5165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KEY FEATURES / BENEFITS</a:t>
            </a:r>
            <a:endParaRPr lang="en-AU" sz="32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43" y="273211"/>
            <a:ext cx="2734962" cy="9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0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48"/>
          <p:cNvSpPr/>
          <p:nvPr/>
        </p:nvSpPr>
        <p:spPr>
          <a:xfrm rot="5400000">
            <a:off x="8358027" y="500060"/>
            <a:ext cx="2933701" cy="3267076"/>
          </a:xfrm>
          <a:custGeom>
            <a:avLst/>
            <a:gdLst>
              <a:gd name="connsiteX0" fmla="*/ 0 w 2933701"/>
              <a:gd name="connsiteY0" fmla="*/ 3267075 h 3267076"/>
              <a:gd name="connsiteX1" fmla="*/ 0 w 2933701"/>
              <a:gd name="connsiteY1" fmla="*/ 0 h 3267076"/>
              <a:gd name="connsiteX2" fmla="*/ 2419351 w 2933701"/>
              <a:gd name="connsiteY2" fmla="*/ 0 h 3267076"/>
              <a:gd name="connsiteX3" fmla="*/ 2419351 w 2933701"/>
              <a:gd name="connsiteY3" fmla="*/ 4 h 3267076"/>
              <a:gd name="connsiteX4" fmla="*/ 2419351 w 2933701"/>
              <a:gd name="connsiteY4" fmla="*/ 1 h 3267076"/>
              <a:gd name="connsiteX5" fmla="*/ 2933701 w 2933701"/>
              <a:gd name="connsiteY5" fmla="*/ 3267076 h 3267076"/>
              <a:gd name="connsiteX6" fmla="*/ 1905001 w 2933701"/>
              <a:gd name="connsiteY6" fmla="*/ 3267076 h 3267076"/>
              <a:gd name="connsiteX7" fmla="*/ 1905001 w 2933701"/>
              <a:gd name="connsiteY7" fmla="*/ 3267075 h 326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33701" h="3267076">
                <a:moveTo>
                  <a:pt x="0" y="3267075"/>
                </a:moveTo>
                <a:lnTo>
                  <a:pt x="0" y="0"/>
                </a:lnTo>
                <a:lnTo>
                  <a:pt x="2419351" y="0"/>
                </a:lnTo>
                <a:lnTo>
                  <a:pt x="2419351" y="4"/>
                </a:lnTo>
                <a:lnTo>
                  <a:pt x="2419351" y="1"/>
                </a:lnTo>
                <a:lnTo>
                  <a:pt x="2933701" y="3267076"/>
                </a:lnTo>
                <a:lnTo>
                  <a:pt x="1905001" y="3267076"/>
                </a:lnTo>
                <a:lnTo>
                  <a:pt x="1905001" y="326707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/>
          </a:p>
        </p:txBody>
      </p:sp>
      <p:sp>
        <p:nvSpPr>
          <p:cNvPr id="48" name="Freeform 47"/>
          <p:cNvSpPr/>
          <p:nvPr/>
        </p:nvSpPr>
        <p:spPr>
          <a:xfrm rot="5400000">
            <a:off x="860854" y="511640"/>
            <a:ext cx="2933701" cy="3267076"/>
          </a:xfrm>
          <a:custGeom>
            <a:avLst/>
            <a:gdLst>
              <a:gd name="connsiteX0" fmla="*/ 0 w 2933701"/>
              <a:gd name="connsiteY0" fmla="*/ 3267075 h 3267076"/>
              <a:gd name="connsiteX1" fmla="*/ 0 w 2933701"/>
              <a:gd name="connsiteY1" fmla="*/ 0 h 3267076"/>
              <a:gd name="connsiteX2" fmla="*/ 2419351 w 2933701"/>
              <a:gd name="connsiteY2" fmla="*/ 0 h 3267076"/>
              <a:gd name="connsiteX3" fmla="*/ 2419351 w 2933701"/>
              <a:gd name="connsiteY3" fmla="*/ 4 h 3267076"/>
              <a:gd name="connsiteX4" fmla="*/ 2419351 w 2933701"/>
              <a:gd name="connsiteY4" fmla="*/ 1 h 3267076"/>
              <a:gd name="connsiteX5" fmla="*/ 2933701 w 2933701"/>
              <a:gd name="connsiteY5" fmla="*/ 3267076 h 3267076"/>
              <a:gd name="connsiteX6" fmla="*/ 1905001 w 2933701"/>
              <a:gd name="connsiteY6" fmla="*/ 3267076 h 3267076"/>
              <a:gd name="connsiteX7" fmla="*/ 1905001 w 2933701"/>
              <a:gd name="connsiteY7" fmla="*/ 3267075 h 326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33701" h="3267076">
                <a:moveTo>
                  <a:pt x="0" y="3267075"/>
                </a:moveTo>
                <a:lnTo>
                  <a:pt x="0" y="0"/>
                </a:lnTo>
                <a:lnTo>
                  <a:pt x="2419351" y="0"/>
                </a:lnTo>
                <a:lnTo>
                  <a:pt x="2419351" y="4"/>
                </a:lnTo>
                <a:lnTo>
                  <a:pt x="2419351" y="1"/>
                </a:lnTo>
                <a:lnTo>
                  <a:pt x="2933701" y="3267076"/>
                </a:lnTo>
                <a:lnTo>
                  <a:pt x="1905001" y="3267076"/>
                </a:lnTo>
                <a:lnTo>
                  <a:pt x="1905001" y="326707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/>
          </a:p>
        </p:txBody>
      </p:sp>
      <p:sp>
        <p:nvSpPr>
          <p:cNvPr id="46" name="Freeform 45"/>
          <p:cNvSpPr/>
          <p:nvPr/>
        </p:nvSpPr>
        <p:spPr>
          <a:xfrm rot="16200000">
            <a:off x="557212" y="3424236"/>
            <a:ext cx="3600452" cy="3267077"/>
          </a:xfrm>
          <a:custGeom>
            <a:avLst/>
            <a:gdLst>
              <a:gd name="connsiteX0" fmla="*/ 3600452 w 3600452"/>
              <a:gd name="connsiteY0" fmla="*/ 3267077 h 3267077"/>
              <a:gd name="connsiteX1" fmla="*/ 2571752 w 3600452"/>
              <a:gd name="connsiteY1" fmla="*/ 3267077 h 3267077"/>
              <a:gd name="connsiteX2" fmla="*/ 2571753 w 3600452"/>
              <a:gd name="connsiteY2" fmla="*/ 3267075 h 3267077"/>
              <a:gd name="connsiteX3" fmla="*/ 0 w 3600452"/>
              <a:gd name="connsiteY3" fmla="*/ 3267075 h 3267077"/>
              <a:gd name="connsiteX4" fmla="*/ 0 w 3600452"/>
              <a:gd name="connsiteY4" fmla="*/ 0 h 3267077"/>
              <a:gd name="connsiteX5" fmla="*/ 3086101 w 3600452"/>
              <a:gd name="connsiteY5" fmla="*/ 0 h 3267077"/>
              <a:gd name="connsiteX6" fmla="*/ 3086101 w 3600452"/>
              <a:gd name="connsiteY6" fmla="*/ 12 h 3267077"/>
              <a:gd name="connsiteX7" fmla="*/ 3086102 w 3600452"/>
              <a:gd name="connsiteY7" fmla="*/ 2 h 326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452" h="3267077">
                <a:moveTo>
                  <a:pt x="3600452" y="3267077"/>
                </a:moveTo>
                <a:lnTo>
                  <a:pt x="2571752" y="3267077"/>
                </a:lnTo>
                <a:lnTo>
                  <a:pt x="2571753" y="3267075"/>
                </a:lnTo>
                <a:lnTo>
                  <a:pt x="0" y="3267075"/>
                </a:lnTo>
                <a:lnTo>
                  <a:pt x="0" y="0"/>
                </a:lnTo>
                <a:lnTo>
                  <a:pt x="3086101" y="0"/>
                </a:lnTo>
                <a:lnTo>
                  <a:pt x="3086101" y="12"/>
                </a:lnTo>
                <a:lnTo>
                  <a:pt x="3086102" y="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/>
          </a:p>
        </p:txBody>
      </p:sp>
      <p:sp>
        <p:nvSpPr>
          <p:cNvPr id="40" name="Freeform 39"/>
          <p:cNvSpPr/>
          <p:nvPr/>
        </p:nvSpPr>
        <p:spPr>
          <a:xfrm>
            <a:off x="8221072" y="3257549"/>
            <a:ext cx="3267077" cy="3600451"/>
          </a:xfrm>
          <a:custGeom>
            <a:avLst/>
            <a:gdLst>
              <a:gd name="connsiteX0" fmla="*/ 3267077 w 3267077"/>
              <a:gd name="connsiteY0" fmla="*/ 0 h 3600451"/>
              <a:gd name="connsiteX1" fmla="*/ 3267077 w 3267077"/>
              <a:gd name="connsiteY1" fmla="*/ 1028700 h 3600451"/>
              <a:gd name="connsiteX2" fmla="*/ 3267075 w 3267077"/>
              <a:gd name="connsiteY2" fmla="*/ 1028700 h 3600451"/>
              <a:gd name="connsiteX3" fmla="*/ 3267075 w 3267077"/>
              <a:gd name="connsiteY3" fmla="*/ 3600451 h 3600451"/>
              <a:gd name="connsiteX4" fmla="*/ 0 w 3267077"/>
              <a:gd name="connsiteY4" fmla="*/ 3600451 h 3600451"/>
              <a:gd name="connsiteX5" fmla="*/ 0 w 3267077"/>
              <a:gd name="connsiteY5" fmla="*/ 514351 h 3600451"/>
              <a:gd name="connsiteX6" fmla="*/ 10 w 3267077"/>
              <a:gd name="connsiteY6" fmla="*/ 514351 h 3600451"/>
              <a:gd name="connsiteX7" fmla="*/ 3 w 3267077"/>
              <a:gd name="connsiteY7" fmla="*/ 514350 h 360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7077" h="3600451">
                <a:moveTo>
                  <a:pt x="3267077" y="0"/>
                </a:moveTo>
                <a:lnTo>
                  <a:pt x="3267077" y="1028700"/>
                </a:lnTo>
                <a:lnTo>
                  <a:pt x="3267075" y="1028700"/>
                </a:lnTo>
                <a:lnTo>
                  <a:pt x="3267075" y="3600451"/>
                </a:lnTo>
                <a:lnTo>
                  <a:pt x="0" y="3600451"/>
                </a:lnTo>
                <a:lnTo>
                  <a:pt x="0" y="514351"/>
                </a:lnTo>
                <a:lnTo>
                  <a:pt x="10" y="514351"/>
                </a:lnTo>
                <a:lnTo>
                  <a:pt x="3" y="51435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/>
          </a:p>
        </p:txBody>
      </p:sp>
      <p:sp>
        <p:nvSpPr>
          <p:cNvPr id="39" name="Freeform 38"/>
          <p:cNvSpPr/>
          <p:nvPr/>
        </p:nvSpPr>
        <p:spPr>
          <a:xfrm>
            <a:off x="4457619" y="3257548"/>
            <a:ext cx="3267078" cy="3600452"/>
          </a:xfrm>
          <a:custGeom>
            <a:avLst/>
            <a:gdLst>
              <a:gd name="connsiteX0" fmla="*/ 3267078 w 3267078"/>
              <a:gd name="connsiteY0" fmla="*/ 0 h 3600452"/>
              <a:gd name="connsiteX1" fmla="*/ 3267078 w 3267078"/>
              <a:gd name="connsiteY1" fmla="*/ 1028701 h 3600452"/>
              <a:gd name="connsiteX2" fmla="*/ 3267075 w 3267078"/>
              <a:gd name="connsiteY2" fmla="*/ 1028700 h 3600452"/>
              <a:gd name="connsiteX3" fmla="*/ 3267075 w 3267078"/>
              <a:gd name="connsiteY3" fmla="*/ 3600452 h 3600452"/>
              <a:gd name="connsiteX4" fmla="*/ 0 w 3267078"/>
              <a:gd name="connsiteY4" fmla="*/ 3600452 h 3600452"/>
              <a:gd name="connsiteX5" fmla="*/ 0 w 3267078"/>
              <a:gd name="connsiteY5" fmla="*/ 514352 h 3600452"/>
              <a:gd name="connsiteX6" fmla="*/ 12 w 3267078"/>
              <a:gd name="connsiteY6" fmla="*/ 514352 h 3600452"/>
              <a:gd name="connsiteX7" fmla="*/ 3 w 3267078"/>
              <a:gd name="connsiteY7" fmla="*/ 514350 h 3600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7078" h="3600452">
                <a:moveTo>
                  <a:pt x="3267078" y="0"/>
                </a:moveTo>
                <a:lnTo>
                  <a:pt x="3267078" y="1028701"/>
                </a:lnTo>
                <a:lnTo>
                  <a:pt x="3267075" y="1028700"/>
                </a:lnTo>
                <a:lnTo>
                  <a:pt x="3267075" y="3600452"/>
                </a:lnTo>
                <a:lnTo>
                  <a:pt x="0" y="3600452"/>
                </a:lnTo>
                <a:lnTo>
                  <a:pt x="0" y="514352"/>
                </a:lnTo>
                <a:lnTo>
                  <a:pt x="12" y="514352"/>
                </a:lnTo>
                <a:lnTo>
                  <a:pt x="3" y="51435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/>
          </a:p>
        </p:txBody>
      </p:sp>
      <p:sp>
        <p:nvSpPr>
          <p:cNvPr id="36" name="Freeform 35"/>
          <p:cNvSpPr/>
          <p:nvPr/>
        </p:nvSpPr>
        <p:spPr>
          <a:xfrm rot="5400000">
            <a:off x="4624308" y="500061"/>
            <a:ext cx="2933701" cy="3267076"/>
          </a:xfrm>
          <a:custGeom>
            <a:avLst/>
            <a:gdLst>
              <a:gd name="connsiteX0" fmla="*/ 0 w 2933701"/>
              <a:gd name="connsiteY0" fmla="*/ 3267075 h 3267076"/>
              <a:gd name="connsiteX1" fmla="*/ 0 w 2933701"/>
              <a:gd name="connsiteY1" fmla="*/ 0 h 3267076"/>
              <a:gd name="connsiteX2" fmla="*/ 2419351 w 2933701"/>
              <a:gd name="connsiteY2" fmla="*/ 0 h 3267076"/>
              <a:gd name="connsiteX3" fmla="*/ 2419351 w 2933701"/>
              <a:gd name="connsiteY3" fmla="*/ 4 h 3267076"/>
              <a:gd name="connsiteX4" fmla="*/ 2419351 w 2933701"/>
              <a:gd name="connsiteY4" fmla="*/ 1 h 3267076"/>
              <a:gd name="connsiteX5" fmla="*/ 2933701 w 2933701"/>
              <a:gd name="connsiteY5" fmla="*/ 3267076 h 3267076"/>
              <a:gd name="connsiteX6" fmla="*/ 1905001 w 2933701"/>
              <a:gd name="connsiteY6" fmla="*/ 3267076 h 3267076"/>
              <a:gd name="connsiteX7" fmla="*/ 1905001 w 2933701"/>
              <a:gd name="connsiteY7" fmla="*/ 3267075 h 326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33701" h="3267076">
                <a:moveTo>
                  <a:pt x="0" y="3267075"/>
                </a:moveTo>
                <a:lnTo>
                  <a:pt x="0" y="0"/>
                </a:lnTo>
                <a:lnTo>
                  <a:pt x="2419351" y="0"/>
                </a:lnTo>
                <a:lnTo>
                  <a:pt x="2419351" y="4"/>
                </a:lnTo>
                <a:lnTo>
                  <a:pt x="2419351" y="1"/>
                </a:lnTo>
                <a:lnTo>
                  <a:pt x="2933701" y="3267076"/>
                </a:lnTo>
                <a:lnTo>
                  <a:pt x="1905001" y="3267076"/>
                </a:lnTo>
                <a:lnTo>
                  <a:pt x="1905001" y="326707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/>
          </a:p>
        </p:txBody>
      </p:sp>
      <p:sp>
        <p:nvSpPr>
          <p:cNvPr id="34" name="Freeform 33"/>
          <p:cNvSpPr/>
          <p:nvPr/>
        </p:nvSpPr>
        <p:spPr>
          <a:xfrm rot="10800000">
            <a:off x="0" y="-13172"/>
            <a:ext cx="12235241" cy="1936308"/>
          </a:xfrm>
          <a:custGeom>
            <a:avLst/>
            <a:gdLst>
              <a:gd name="connsiteX0" fmla="*/ 12235241 w 12235241"/>
              <a:gd name="connsiteY0" fmla="*/ 1936308 h 1936308"/>
              <a:gd name="connsiteX1" fmla="*/ 0 w 12235241"/>
              <a:gd name="connsiteY1" fmla="*/ 1936308 h 1936308"/>
              <a:gd name="connsiteX2" fmla="*/ 0 w 12235241"/>
              <a:gd name="connsiteY2" fmla="*/ 461735 h 1936308"/>
              <a:gd name="connsiteX3" fmla="*/ 740868 w 12235241"/>
              <a:gd name="connsiteY3" fmla="*/ 461735 h 1936308"/>
              <a:gd name="connsiteX4" fmla="*/ 1285294 w 12235241"/>
              <a:gd name="connsiteY4" fmla="*/ 0 h 1936308"/>
              <a:gd name="connsiteX5" fmla="*/ 1829719 w 12235241"/>
              <a:gd name="connsiteY5" fmla="*/ 461735 h 1936308"/>
              <a:gd name="connsiteX6" fmla="*/ 12235241 w 12235241"/>
              <a:gd name="connsiteY6" fmla="*/ 461735 h 1936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35241" h="1936308">
                <a:moveTo>
                  <a:pt x="12235241" y="1936308"/>
                </a:moveTo>
                <a:lnTo>
                  <a:pt x="0" y="1936308"/>
                </a:lnTo>
                <a:lnTo>
                  <a:pt x="0" y="461735"/>
                </a:lnTo>
                <a:lnTo>
                  <a:pt x="740868" y="461735"/>
                </a:lnTo>
                <a:lnTo>
                  <a:pt x="1285294" y="0"/>
                </a:lnTo>
                <a:lnTo>
                  <a:pt x="1829719" y="461735"/>
                </a:lnTo>
                <a:lnTo>
                  <a:pt x="12235241" y="461735"/>
                </a:lnTo>
                <a:close/>
              </a:path>
            </a:pathLst>
          </a:custGeom>
          <a:solidFill>
            <a:srgbClr val="2D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10" y="1961501"/>
            <a:ext cx="2556019" cy="9036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39183" y="3966509"/>
            <a:ext cx="2832872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Scanning and Filing:</a:t>
            </a:r>
          </a:p>
          <a:p>
            <a:endParaRPr lang="en-AU" sz="1300" dirty="0">
              <a:solidFill>
                <a:schemeClr val="tx1">
                  <a:lumMod val="85000"/>
                  <a:lumOff val="15000"/>
                </a:schemeClr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Complete integration with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Automatic filing of documents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OCR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Learning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Automatic workflows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400" dirty="0" smtClean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275" y="1961501"/>
            <a:ext cx="2024682" cy="905151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533098" y="3966509"/>
            <a:ext cx="316904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Templates and Documents:</a:t>
            </a:r>
          </a:p>
          <a:p>
            <a:endParaRPr lang="en-AU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Complete integration with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All XPM 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Automatic filing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Simple to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Easy to create templates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3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HubOne</a:t>
            </a:r>
            <a:r>
              <a:rPr lang="en-AU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 working directly with UTS, CPA &amp; CA’s to provide free ongoing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400" dirty="0" smtClean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268" y="1961501"/>
            <a:ext cx="1839359" cy="91641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603620" y="3966509"/>
            <a:ext cx="28328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Email Management:</a:t>
            </a:r>
          </a:p>
          <a:p>
            <a:endParaRPr lang="en-AU" sz="1300" dirty="0">
              <a:solidFill>
                <a:schemeClr val="tx1">
                  <a:lumMod val="85000"/>
                  <a:lumOff val="15000"/>
                </a:schemeClr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Complete integration with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One click filing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Auto contact filing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Easy to use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964552" y="742386"/>
            <a:ext cx="5165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KEY FEATURES / BENEFITS</a:t>
            </a:r>
            <a:endParaRPr lang="en-AU" sz="32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43" y="273211"/>
            <a:ext cx="2734962" cy="9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3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474573"/>
          </a:xfrm>
          <a:prstGeom prst="rect">
            <a:avLst/>
          </a:prstGeom>
          <a:solidFill>
            <a:srgbClr val="2D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Isosceles Triangle 2"/>
          <p:cNvSpPr/>
          <p:nvPr/>
        </p:nvSpPr>
        <p:spPr>
          <a:xfrm rot="10800000">
            <a:off x="9791355" y="940517"/>
            <a:ext cx="2317185" cy="982619"/>
          </a:xfrm>
          <a:prstGeom prst="triangle">
            <a:avLst/>
          </a:prstGeom>
          <a:solidFill>
            <a:srgbClr val="2D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10028861" y="847051"/>
            <a:ext cx="18421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Mail Man</a:t>
            </a:r>
            <a:endParaRPr lang="en-AU" sz="32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43" y="273211"/>
            <a:ext cx="2734962" cy="924287"/>
          </a:xfrm>
          <a:prstGeom prst="rect">
            <a:avLst/>
          </a:prstGeom>
        </p:spPr>
      </p:pic>
      <p:pic>
        <p:nvPicPr>
          <p:cNvPr id="6" name="MailMan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2118" y="1564803"/>
            <a:ext cx="9352547" cy="526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55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43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9054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AU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1474573"/>
          </a:xfrm>
          <a:prstGeom prst="rect">
            <a:avLst/>
          </a:prstGeom>
          <a:solidFill>
            <a:srgbClr val="2D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8" name="Isosceles Triangle 7"/>
          <p:cNvSpPr/>
          <p:nvPr/>
        </p:nvSpPr>
        <p:spPr>
          <a:xfrm rot="10800000">
            <a:off x="9791355" y="940517"/>
            <a:ext cx="2317185" cy="982619"/>
          </a:xfrm>
          <a:prstGeom prst="triangle">
            <a:avLst/>
          </a:prstGeom>
          <a:solidFill>
            <a:srgbClr val="2D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2" name="TemplManOvervie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0747" y="1525291"/>
            <a:ext cx="8874934" cy="49921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72610" y="789082"/>
            <a:ext cx="36818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Template Manager</a:t>
            </a:r>
            <a:endParaRPr lang="en-AU" sz="32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43" y="273211"/>
            <a:ext cx="2734962" cy="9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9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0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474573"/>
          </a:xfrm>
          <a:prstGeom prst="rect">
            <a:avLst/>
          </a:prstGeom>
          <a:solidFill>
            <a:srgbClr val="2D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Isosceles Triangle 2"/>
          <p:cNvSpPr/>
          <p:nvPr/>
        </p:nvSpPr>
        <p:spPr>
          <a:xfrm rot="10800000">
            <a:off x="9791355" y="940517"/>
            <a:ext cx="2317185" cy="982619"/>
          </a:xfrm>
          <a:prstGeom prst="triangle">
            <a:avLst/>
          </a:prstGeom>
          <a:solidFill>
            <a:srgbClr val="2D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" name="TextBox 3"/>
          <p:cNvSpPr txBox="1"/>
          <p:nvPr/>
        </p:nvSpPr>
        <p:spPr>
          <a:xfrm>
            <a:off x="6547555" y="789082"/>
            <a:ext cx="5572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Scanned Document Manager</a:t>
            </a:r>
            <a:endParaRPr lang="en-AU" sz="32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43" y="273211"/>
            <a:ext cx="2734962" cy="924287"/>
          </a:xfrm>
          <a:prstGeom prst="rect">
            <a:avLst/>
          </a:prstGeom>
        </p:spPr>
      </p:pic>
      <p:pic>
        <p:nvPicPr>
          <p:cNvPr id="6" name="SDM - Overvie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1895" y="1525291"/>
            <a:ext cx="9432758" cy="530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64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77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1474573"/>
          </a:xfrm>
          <a:prstGeom prst="rect">
            <a:avLst/>
          </a:prstGeom>
          <a:solidFill>
            <a:srgbClr val="2D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Isosceles Triangle 2"/>
          <p:cNvSpPr/>
          <p:nvPr/>
        </p:nvSpPr>
        <p:spPr>
          <a:xfrm rot="10800000">
            <a:off x="9791355" y="940517"/>
            <a:ext cx="2317185" cy="982619"/>
          </a:xfrm>
          <a:prstGeom prst="triangle">
            <a:avLst/>
          </a:prstGeom>
          <a:solidFill>
            <a:srgbClr val="2D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43" y="273211"/>
            <a:ext cx="2734962" cy="924287"/>
          </a:xfrm>
          <a:prstGeom prst="rect">
            <a:avLst/>
          </a:prstGeom>
        </p:spPr>
      </p:pic>
      <p:pic>
        <p:nvPicPr>
          <p:cNvPr id="6" name="SDM Preview Mod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1686" y="1545055"/>
            <a:ext cx="9416716" cy="52969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47555" y="789082"/>
            <a:ext cx="5572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Scanned Document Manager</a:t>
            </a:r>
            <a:endParaRPr lang="en-AU" sz="32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02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0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12192000" cy="1474573"/>
          </a:xfrm>
          <a:prstGeom prst="rect">
            <a:avLst/>
          </a:prstGeom>
          <a:solidFill>
            <a:srgbClr val="2D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" name="Isosceles Triangle 13"/>
          <p:cNvSpPr/>
          <p:nvPr/>
        </p:nvSpPr>
        <p:spPr>
          <a:xfrm rot="10800000">
            <a:off x="9791355" y="940517"/>
            <a:ext cx="2317185" cy="982619"/>
          </a:xfrm>
          <a:prstGeom prst="triangle">
            <a:avLst/>
          </a:prstGeom>
          <a:solidFill>
            <a:srgbClr val="2D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6" name="TextBox 15"/>
          <p:cNvSpPr txBox="1"/>
          <p:nvPr/>
        </p:nvSpPr>
        <p:spPr>
          <a:xfrm>
            <a:off x="4275666" y="821692"/>
            <a:ext cx="9449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Xero Practice Manage Demonstration </a:t>
            </a:r>
            <a:endParaRPr lang="en-AU" sz="32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43" y="273211"/>
            <a:ext cx="2734962" cy="924287"/>
          </a:xfrm>
          <a:prstGeom prst="rect">
            <a:avLst/>
          </a:prstGeom>
        </p:spPr>
      </p:pic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9990794"/>
              </p:ext>
            </p:extLst>
          </p:nvPr>
        </p:nvGraphicFramePr>
        <p:xfrm>
          <a:off x="4651506" y="1899785"/>
          <a:ext cx="5020572" cy="4505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0709"/>
            <a:ext cx="3828212" cy="538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3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12192000" cy="1474573"/>
          </a:xfrm>
          <a:prstGeom prst="rect">
            <a:avLst/>
          </a:prstGeom>
          <a:solidFill>
            <a:srgbClr val="2D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" name="Isosceles Triangle 13"/>
          <p:cNvSpPr/>
          <p:nvPr/>
        </p:nvSpPr>
        <p:spPr>
          <a:xfrm rot="10800000">
            <a:off x="9791355" y="940517"/>
            <a:ext cx="2317185" cy="982619"/>
          </a:xfrm>
          <a:prstGeom prst="triangle">
            <a:avLst/>
          </a:prstGeom>
          <a:solidFill>
            <a:srgbClr val="2D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6" name="TextBox 15"/>
          <p:cNvSpPr txBox="1"/>
          <p:nvPr/>
        </p:nvSpPr>
        <p:spPr>
          <a:xfrm>
            <a:off x="6319583" y="799165"/>
            <a:ext cx="5788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DESKTOP SUPPORT PROVIDED</a:t>
            </a:r>
            <a:endParaRPr lang="en-AU" sz="32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43" y="273211"/>
            <a:ext cx="2734962" cy="924287"/>
          </a:xfrm>
          <a:prstGeom prst="rect">
            <a:avLst/>
          </a:prstGeom>
        </p:spPr>
      </p:pic>
      <p:graphicFrame>
        <p:nvGraphicFramePr>
          <p:cNvPr id="8" name="Content Placeholder 3"/>
          <p:cNvGraphicFramePr>
            <a:graphicFrameLocks/>
          </p:cNvGraphicFramePr>
          <p:nvPr>
            <p:extLst/>
          </p:nvPr>
        </p:nvGraphicFramePr>
        <p:xfrm>
          <a:off x="4651506" y="1899785"/>
          <a:ext cx="5020572" cy="45052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70709"/>
            <a:ext cx="3828212" cy="538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64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69054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AU" dirty="0"/>
          </a:p>
        </p:txBody>
      </p:sp>
      <p:sp>
        <p:nvSpPr>
          <p:cNvPr id="8" name="Freeform 7"/>
          <p:cNvSpPr/>
          <p:nvPr/>
        </p:nvSpPr>
        <p:spPr>
          <a:xfrm>
            <a:off x="454398" y="4398895"/>
            <a:ext cx="10870827" cy="2199098"/>
          </a:xfrm>
          <a:custGeom>
            <a:avLst/>
            <a:gdLst>
              <a:gd name="connsiteX0" fmla="*/ 1213811 w 10870827"/>
              <a:gd name="connsiteY0" fmla="*/ 0 h 2199098"/>
              <a:gd name="connsiteX1" fmla="*/ 2415621 w 10870827"/>
              <a:gd name="connsiteY1" fmla="*/ 1094087 h 2199098"/>
              <a:gd name="connsiteX2" fmla="*/ 10870827 w 10870827"/>
              <a:gd name="connsiteY2" fmla="*/ 1094087 h 2199098"/>
              <a:gd name="connsiteX3" fmla="*/ 10870827 w 10870827"/>
              <a:gd name="connsiteY3" fmla="*/ 2199098 h 2199098"/>
              <a:gd name="connsiteX4" fmla="*/ 1 w 10870827"/>
              <a:gd name="connsiteY4" fmla="*/ 2199098 h 2199098"/>
              <a:gd name="connsiteX5" fmla="*/ 1 w 10870827"/>
              <a:gd name="connsiteY5" fmla="*/ 1105012 h 2199098"/>
              <a:gd name="connsiteX6" fmla="*/ 0 w 10870827"/>
              <a:gd name="connsiteY6" fmla="*/ 1105012 h 2199098"/>
              <a:gd name="connsiteX7" fmla="*/ 1 w 10870827"/>
              <a:gd name="connsiteY7" fmla="*/ 1105011 h 2199098"/>
              <a:gd name="connsiteX8" fmla="*/ 1 w 10870827"/>
              <a:gd name="connsiteY8" fmla="*/ 1094087 h 2199098"/>
              <a:gd name="connsiteX9" fmla="*/ 12001 w 10870827"/>
              <a:gd name="connsiteY9" fmla="*/ 1094087 h 2199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70827" h="2199098">
                <a:moveTo>
                  <a:pt x="1213811" y="0"/>
                </a:moveTo>
                <a:lnTo>
                  <a:pt x="2415621" y="1094087"/>
                </a:lnTo>
                <a:lnTo>
                  <a:pt x="10870827" y="1094087"/>
                </a:lnTo>
                <a:lnTo>
                  <a:pt x="10870827" y="2199098"/>
                </a:lnTo>
                <a:lnTo>
                  <a:pt x="1" y="2199098"/>
                </a:lnTo>
                <a:lnTo>
                  <a:pt x="1" y="1105012"/>
                </a:lnTo>
                <a:lnTo>
                  <a:pt x="0" y="1105012"/>
                </a:lnTo>
                <a:lnTo>
                  <a:pt x="1" y="1105011"/>
                </a:lnTo>
                <a:lnTo>
                  <a:pt x="1" y="1094087"/>
                </a:lnTo>
                <a:lnTo>
                  <a:pt x="12001" y="1094087"/>
                </a:lnTo>
                <a:close/>
              </a:path>
            </a:pathLst>
          </a:custGeom>
          <a:solidFill>
            <a:srgbClr val="2D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dirty="0"/>
          </a:p>
        </p:txBody>
      </p:sp>
      <p:pic>
        <p:nvPicPr>
          <p:cNvPr id="2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613" y="330295"/>
            <a:ext cx="9928611" cy="517361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616411" y="6005385"/>
            <a:ext cx="76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3200" b="1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EXAMPLE OF A CLOUD WORKSTATION  </a:t>
            </a:r>
            <a:endParaRPr lang="en-AU" sz="32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80" y="5567865"/>
            <a:ext cx="2615215" cy="88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1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/>
          <p:cNvSpPr/>
          <p:nvPr/>
        </p:nvSpPr>
        <p:spPr>
          <a:xfrm>
            <a:off x="0" y="-1"/>
            <a:ext cx="12192000" cy="1923136"/>
          </a:xfrm>
          <a:custGeom>
            <a:avLst/>
            <a:gdLst>
              <a:gd name="connsiteX0" fmla="*/ 0 w 12192000"/>
              <a:gd name="connsiteY0" fmla="*/ 0 h 1923136"/>
              <a:gd name="connsiteX1" fmla="*/ 12192000 w 12192000"/>
              <a:gd name="connsiteY1" fmla="*/ 0 h 1923136"/>
              <a:gd name="connsiteX2" fmla="*/ 12192000 w 12192000"/>
              <a:gd name="connsiteY2" fmla="*/ 1474573 h 1923136"/>
              <a:gd name="connsiteX3" fmla="*/ 11478842 w 12192000"/>
              <a:gd name="connsiteY3" fmla="*/ 1474573 h 1923136"/>
              <a:gd name="connsiteX4" fmla="*/ 10949947 w 12192000"/>
              <a:gd name="connsiteY4" fmla="*/ 1923136 h 1923136"/>
              <a:gd name="connsiteX5" fmla="*/ 10421053 w 12192000"/>
              <a:gd name="connsiteY5" fmla="*/ 1474573 h 1923136"/>
              <a:gd name="connsiteX6" fmla="*/ 0 w 12192000"/>
              <a:gd name="connsiteY6" fmla="*/ 1474573 h 192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923136">
                <a:moveTo>
                  <a:pt x="0" y="0"/>
                </a:moveTo>
                <a:lnTo>
                  <a:pt x="12192000" y="0"/>
                </a:lnTo>
                <a:lnTo>
                  <a:pt x="12192000" y="1474573"/>
                </a:lnTo>
                <a:lnTo>
                  <a:pt x="11478842" y="1474573"/>
                </a:lnTo>
                <a:lnTo>
                  <a:pt x="10949947" y="1923136"/>
                </a:lnTo>
                <a:lnTo>
                  <a:pt x="10421053" y="1474573"/>
                </a:lnTo>
                <a:lnTo>
                  <a:pt x="0" y="1474573"/>
                </a:lnTo>
                <a:close/>
              </a:path>
            </a:pathLst>
          </a:custGeom>
          <a:solidFill>
            <a:srgbClr val="2D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dirty="0"/>
          </a:p>
        </p:txBody>
      </p:sp>
      <p:sp>
        <p:nvSpPr>
          <p:cNvPr id="9" name="Rectangle 8"/>
          <p:cNvSpPr/>
          <p:nvPr/>
        </p:nvSpPr>
        <p:spPr>
          <a:xfrm>
            <a:off x="9967947" y="751260"/>
            <a:ext cx="19639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200" b="1" dirty="0" smtClean="0">
                <a:solidFill>
                  <a:schemeClr val="bg1"/>
                </a:solidFill>
                <a:latin typeface="Terbuchet MS "/>
              </a:rPr>
              <a:t>AGENDA</a:t>
            </a:r>
            <a:endParaRPr lang="en-AU" sz="3200" dirty="0">
              <a:solidFill>
                <a:schemeClr val="bg1"/>
              </a:solidFill>
              <a:latin typeface="Terbuchet MS 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43" y="273211"/>
            <a:ext cx="2734962" cy="92428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688149" y="2586682"/>
            <a:ext cx="727401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 smtClean="0">
                <a:solidFill>
                  <a:srgbClr val="0070C0"/>
                </a:solidFill>
                <a:latin typeface="Trebuchet MS" panose="020B0603020202020204" pitchFamily="34" charset="0"/>
              </a:rPr>
              <a:t>Agenda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Trebuchet MS" panose="020B06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Introduction to </a:t>
            </a:r>
            <a:r>
              <a:rPr lang="en-AU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HubOne</a:t>
            </a:r>
            <a:r>
              <a:rPr lang="en-A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– Credentials, Company and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The benefits of Cloud Technology and what it offers your practice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The Modern Practice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The Modern </a:t>
            </a:r>
            <a:r>
              <a:rPr lang="en-AU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Practice Portal - Demonstration </a:t>
            </a:r>
            <a:endParaRPr lang="en-AU" dirty="0" smtClean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Xero Practice Manger – Demonstration </a:t>
            </a:r>
            <a:endParaRPr lang="en-AU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The </a:t>
            </a:r>
            <a:r>
              <a:rPr lang="en-AU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HubOne</a:t>
            </a:r>
            <a:r>
              <a:rPr lang="en-A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Business Case Example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Next Steps</a:t>
            </a:r>
            <a:endParaRPr lang="en-AU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0709"/>
            <a:ext cx="3463413" cy="538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5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474573"/>
          </a:xfrm>
          <a:prstGeom prst="rect">
            <a:avLst/>
          </a:prstGeom>
          <a:solidFill>
            <a:srgbClr val="2D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7" name="Isosceles Triangle 6"/>
          <p:cNvSpPr/>
          <p:nvPr/>
        </p:nvSpPr>
        <p:spPr>
          <a:xfrm rot="10800000">
            <a:off x="9791355" y="940517"/>
            <a:ext cx="2317185" cy="982619"/>
          </a:xfrm>
          <a:prstGeom prst="triangle">
            <a:avLst/>
          </a:prstGeom>
          <a:solidFill>
            <a:srgbClr val="2D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9" name="Rectangle 8"/>
          <p:cNvSpPr/>
          <p:nvPr/>
        </p:nvSpPr>
        <p:spPr>
          <a:xfrm>
            <a:off x="323929" y="1930949"/>
            <a:ext cx="45159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A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Based on 20 users &amp; 3 Servers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0671" y="2727730"/>
            <a:ext cx="5885646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 smtClean="0">
                <a:solidFill>
                  <a:srgbClr val="2D6AB3"/>
                </a:solidFill>
                <a:latin typeface="Trebuchet MS" panose="020B0603020202020204" pitchFamily="34" charset="0"/>
              </a:rPr>
              <a:t>IT Costs:</a:t>
            </a:r>
          </a:p>
          <a:p>
            <a:r>
              <a:rPr lang="en-AU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IT Support Costs		$2,500 p/m</a:t>
            </a:r>
          </a:p>
          <a:p>
            <a:r>
              <a:rPr lang="en-AU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IT Maintenance &amp; Upgrades	$875 p/m (Additional 35%)</a:t>
            </a:r>
          </a:p>
          <a:p>
            <a:endParaRPr lang="en-AU" sz="1400" dirty="0" smtClean="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</a:endParaRPr>
          </a:p>
          <a:p>
            <a:endParaRPr lang="en-AU" sz="1400" dirty="0" smtClean="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</a:endParaRPr>
          </a:p>
          <a:p>
            <a:r>
              <a:rPr lang="en-AU" sz="1600" b="1" dirty="0" smtClean="0">
                <a:solidFill>
                  <a:srgbClr val="2D6AB3"/>
                </a:solidFill>
                <a:latin typeface="Trebuchet MS" panose="020B0603020202020204" pitchFamily="34" charset="0"/>
              </a:rPr>
              <a:t>Current Practice Management &amp; Tax Software:</a:t>
            </a:r>
          </a:p>
          <a:p>
            <a:r>
              <a:rPr lang="en-AU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MYOB AE			$3,000 p/m</a:t>
            </a:r>
          </a:p>
          <a:p>
            <a:endParaRPr lang="en-AU" sz="1400" dirty="0" smtClean="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</a:endParaRPr>
          </a:p>
          <a:p>
            <a:endParaRPr lang="en-AU" sz="1400" dirty="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</a:endParaRPr>
          </a:p>
          <a:p>
            <a:r>
              <a:rPr lang="en-AU" sz="1600" b="1" dirty="0" smtClean="0">
                <a:solidFill>
                  <a:srgbClr val="2D6AB3"/>
                </a:solidFill>
                <a:latin typeface="Trebuchet MS" panose="020B0603020202020204" pitchFamily="34" charset="0"/>
              </a:rPr>
              <a:t>Document Management Software:</a:t>
            </a:r>
          </a:p>
          <a:p>
            <a:r>
              <a:rPr lang="en-AU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MYOB Doc Manager		$600 p/m</a:t>
            </a:r>
          </a:p>
          <a:p>
            <a:r>
              <a:rPr lang="en-AU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How Now			$750 p/m</a:t>
            </a:r>
          </a:p>
          <a:p>
            <a:endParaRPr lang="en-AU" sz="1400" dirty="0" smtClean="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</a:endParaRPr>
          </a:p>
          <a:p>
            <a:endParaRPr lang="en-AU" sz="1400" dirty="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</a:endParaRPr>
          </a:p>
          <a:p>
            <a:r>
              <a:rPr lang="en-AU" sz="1600" b="1" dirty="0" smtClean="0">
                <a:solidFill>
                  <a:srgbClr val="2D6AB3"/>
                </a:solidFill>
                <a:latin typeface="Trebuchet MS" panose="020B0603020202020204" pitchFamily="34" charset="0"/>
              </a:rPr>
              <a:t>PDF Manager:</a:t>
            </a:r>
          </a:p>
          <a:p>
            <a:r>
              <a:rPr lang="en-AU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MYOB PDF Manager		$150 p/m</a:t>
            </a:r>
          </a:p>
          <a:p>
            <a:endParaRPr lang="en-AU" sz="1400" dirty="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188310" y="2749084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AU" sz="1600" b="1" dirty="0">
                <a:solidFill>
                  <a:srgbClr val="2D6AB3"/>
                </a:solidFill>
                <a:latin typeface="Trebuchet MS" panose="020B0603020202020204" pitchFamily="34" charset="0"/>
              </a:rPr>
              <a:t>Email:</a:t>
            </a:r>
          </a:p>
          <a:p>
            <a:pPr lvl="0"/>
            <a:r>
              <a:rPr lang="en-A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Exchange Server (amortised over 3 years)	</a:t>
            </a:r>
            <a:r>
              <a:rPr lang="en-AU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$</a:t>
            </a:r>
            <a:r>
              <a:rPr lang="en-A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250 p/m</a:t>
            </a:r>
          </a:p>
          <a:p>
            <a:pPr lvl="0"/>
            <a:r>
              <a:rPr lang="en-A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Microsoft Office Biannually		</a:t>
            </a:r>
            <a:r>
              <a:rPr lang="en-AU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$</a:t>
            </a:r>
            <a:r>
              <a:rPr lang="en-A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667 p/m</a:t>
            </a:r>
          </a:p>
          <a:p>
            <a:pPr lvl="0"/>
            <a:endParaRPr lang="en-AU" sz="1400" dirty="0" smtClean="0">
              <a:solidFill>
                <a:prstClr val="white">
                  <a:lumMod val="50000"/>
                </a:prstClr>
              </a:solidFill>
              <a:latin typeface="Trebuchet MS" panose="020B0603020202020204" pitchFamily="34" charset="0"/>
            </a:endParaRPr>
          </a:p>
          <a:p>
            <a:pPr lvl="0"/>
            <a:endParaRPr lang="en-AU" sz="1400" dirty="0">
              <a:solidFill>
                <a:prstClr val="white">
                  <a:lumMod val="50000"/>
                </a:prstClr>
              </a:solidFill>
              <a:latin typeface="Trebuchet MS" panose="020B0603020202020204" pitchFamily="34" charset="0"/>
            </a:endParaRPr>
          </a:p>
          <a:p>
            <a:pPr lvl="0"/>
            <a:r>
              <a:rPr lang="en-AU" sz="1600" b="1" dirty="0">
                <a:solidFill>
                  <a:srgbClr val="2D6AB3"/>
                </a:solidFill>
                <a:latin typeface="Trebuchet MS" panose="020B0603020202020204" pitchFamily="34" charset="0"/>
              </a:rPr>
              <a:t>Other Incidentals:</a:t>
            </a:r>
          </a:p>
          <a:p>
            <a:pPr lvl="0"/>
            <a:r>
              <a:rPr lang="en-A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Back Up Tapes			</a:t>
            </a:r>
            <a:r>
              <a:rPr lang="en-AU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$</a:t>
            </a:r>
            <a:r>
              <a:rPr lang="en-A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79 p/m</a:t>
            </a:r>
          </a:p>
          <a:p>
            <a:pPr lvl="0"/>
            <a:r>
              <a:rPr lang="en-A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Anti-virus				$60 p/m</a:t>
            </a:r>
          </a:p>
          <a:p>
            <a:pPr lvl="0"/>
            <a:endParaRPr lang="en-AU" sz="1400" dirty="0">
              <a:solidFill>
                <a:prstClr val="white">
                  <a:lumMod val="50000"/>
                </a:prstClr>
              </a:solidFill>
              <a:latin typeface="Trebuchet MS" panose="020B0603020202020204" pitchFamily="34" charset="0"/>
            </a:endParaRPr>
          </a:p>
          <a:p>
            <a:pPr lvl="0"/>
            <a:r>
              <a:rPr lang="en-AU" sz="1600" b="1" dirty="0">
                <a:solidFill>
                  <a:srgbClr val="2D6AB3"/>
                </a:solidFill>
                <a:latin typeface="Trebuchet MS" panose="020B0603020202020204" pitchFamily="34" charset="0"/>
              </a:rPr>
              <a:t>Terminal Server Cost:</a:t>
            </a:r>
            <a:r>
              <a:rPr lang="en-AU" sz="1600" b="1" dirty="0">
                <a:solidFill>
                  <a:prstClr val="white">
                    <a:lumMod val="50000"/>
                  </a:prstClr>
                </a:solidFill>
                <a:latin typeface="Trebuchet MS" panose="020B0603020202020204" pitchFamily="34" charset="0"/>
              </a:rPr>
              <a:t>		</a:t>
            </a:r>
            <a:r>
              <a:rPr lang="en-AU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$</a:t>
            </a:r>
            <a:r>
              <a:rPr lang="en-A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275 </a:t>
            </a:r>
            <a:r>
              <a:rPr lang="en-AU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p/m</a:t>
            </a:r>
          </a:p>
          <a:p>
            <a:pPr lvl="0"/>
            <a:endParaRPr lang="en-AU" sz="1400" dirty="0" smtClean="0">
              <a:solidFill>
                <a:prstClr val="white">
                  <a:lumMod val="50000"/>
                </a:prstClr>
              </a:solidFill>
              <a:latin typeface="Trebuchet MS" panose="020B0603020202020204" pitchFamily="34" charset="0"/>
            </a:endParaRPr>
          </a:p>
          <a:p>
            <a:pPr lvl="0"/>
            <a:endParaRPr lang="en-AU" sz="1400" dirty="0">
              <a:solidFill>
                <a:prstClr val="white">
                  <a:lumMod val="50000"/>
                </a:prstClr>
              </a:solidFill>
              <a:latin typeface="Trebuchet MS" panose="020B0603020202020204" pitchFamily="34" charset="0"/>
            </a:endParaRPr>
          </a:p>
          <a:p>
            <a:pPr lvl="0"/>
            <a:r>
              <a:rPr lang="en-AU" sz="1600" b="1" dirty="0">
                <a:solidFill>
                  <a:srgbClr val="2D6AB3"/>
                </a:solidFill>
                <a:latin typeface="Trebuchet MS" panose="020B0603020202020204" pitchFamily="34" charset="0"/>
              </a:rPr>
              <a:t>Server Costs Amortised over 3 years: </a:t>
            </a:r>
            <a:r>
              <a:rPr lang="en-AU" sz="1600" b="1" dirty="0">
                <a:solidFill>
                  <a:prstClr val="white">
                    <a:lumMod val="50000"/>
                  </a:prstClr>
                </a:solidFill>
                <a:latin typeface="Trebuchet MS" panose="020B0603020202020204" pitchFamily="34" charset="0"/>
              </a:rPr>
              <a:t>	</a:t>
            </a:r>
            <a:r>
              <a:rPr lang="en-AU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$</a:t>
            </a:r>
            <a:r>
              <a:rPr lang="en-A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1,250 p/m</a:t>
            </a:r>
          </a:p>
          <a:p>
            <a:pPr lvl="0"/>
            <a:endParaRPr lang="en-AU" sz="1400" dirty="0">
              <a:solidFill>
                <a:srgbClr val="2D6AB3"/>
              </a:solidFill>
              <a:latin typeface="Trebuchet MS" panose="020B0603020202020204" pitchFamily="34" charset="0"/>
            </a:endParaRPr>
          </a:p>
          <a:p>
            <a:pPr lvl="0"/>
            <a:r>
              <a:rPr lang="en-AU" sz="1600" b="1" dirty="0">
                <a:solidFill>
                  <a:srgbClr val="2D6AB3"/>
                </a:solidFill>
                <a:latin typeface="Trebuchet MS" panose="020B0603020202020204" pitchFamily="34" charset="0"/>
              </a:rPr>
              <a:t>Electricity Costs Servers:</a:t>
            </a:r>
          </a:p>
          <a:p>
            <a:pPr lvl="0"/>
            <a:r>
              <a:rPr lang="en-A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@ $0.40 per hour			$876 p/m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590550" y="3667125"/>
            <a:ext cx="10273672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90550" y="2638425"/>
            <a:ext cx="10273672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66750" y="4657197"/>
            <a:ext cx="10273672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66750" y="5790672"/>
            <a:ext cx="10273672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76275" y="6538512"/>
            <a:ext cx="10273672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047539" y="751260"/>
            <a:ext cx="50610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BUSINESS CASE EXAMPLE:</a:t>
            </a:r>
            <a:endParaRPr lang="en-AU" sz="32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43" y="273211"/>
            <a:ext cx="2734962" cy="9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09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1474573"/>
          </a:xfrm>
          <a:prstGeom prst="rect">
            <a:avLst/>
          </a:prstGeom>
          <a:solidFill>
            <a:srgbClr val="2D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" name="Isosceles Triangle 10"/>
          <p:cNvSpPr/>
          <p:nvPr/>
        </p:nvSpPr>
        <p:spPr>
          <a:xfrm rot="10800000">
            <a:off x="9791355" y="940517"/>
            <a:ext cx="2317185" cy="982619"/>
          </a:xfrm>
          <a:prstGeom prst="triangle">
            <a:avLst/>
          </a:prstGeom>
          <a:solidFill>
            <a:srgbClr val="2D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2" name="TextBox 11"/>
          <p:cNvSpPr txBox="1"/>
          <p:nvPr/>
        </p:nvSpPr>
        <p:spPr>
          <a:xfrm>
            <a:off x="7047539" y="751260"/>
            <a:ext cx="50610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BUSINESS CASE EXAMPLE:</a:t>
            </a:r>
            <a:endParaRPr lang="en-AU" sz="32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6719" y="1614553"/>
            <a:ext cx="45159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A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Based on 20 users &amp; 3 Servers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2024793" y="5697287"/>
            <a:ext cx="238898" cy="62607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398759" y="6323362"/>
            <a:ext cx="162603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3916228" y="4156812"/>
            <a:ext cx="373970" cy="36246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290198" y="4156812"/>
            <a:ext cx="140043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16719" y="5414321"/>
            <a:ext cx="171630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Trebuchet MS" panose="020B0603020202020204" pitchFamily="34" charset="0"/>
              </a:rPr>
              <a:t>Total IT Spend </a:t>
            </a:r>
            <a:r>
              <a:rPr lang="en-AU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/>
            </a:r>
            <a:br>
              <a:rPr lang="en-AU" dirty="0" smtClean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n-AU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Per </a:t>
            </a:r>
            <a:r>
              <a:rPr lang="en-AU" dirty="0">
                <a:solidFill>
                  <a:schemeClr val="bg1"/>
                </a:solidFill>
                <a:latin typeface="Trebuchet MS" panose="020B0603020202020204" pitchFamily="34" charset="0"/>
              </a:rPr>
              <a:t>Annum</a:t>
            </a:r>
            <a:r>
              <a:rPr lang="en-AU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:</a:t>
            </a:r>
            <a:br>
              <a:rPr lang="en-AU" dirty="0" smtClean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n-AU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$</a:t>
            </a:r>
            <a:r>
              <a:rPr lang="en-AU" dirty="0">
                <a:solidFill>
                  <a:schemeClr val="bg1"/>
                </a:solidFill>
                <a:latin typeface="Trebuchet MS" panose="020B0603020202020204" pitchFamily="34" charset="0"/>
              </a:rPr>
              <a:t>153,380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418" y="2256136"/>
            <a:ext cx="8551164" cy="425267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43" y="273211"/>
            <a:ext cx="2734962" cy="9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58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12192000" cy="1474573"/>
          </a:xfrm>
          <a:prstGeom prst="rect">
            <a:avLst/>
          </a:prstGeom>
          <a:solidFill>
            <a:srgbClr val="2D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" name="Isosceles Triangle 13"/>
          <p:cNvSpPr/>
          <p:nvPr/>
        </p:nvSpPr>
        <p:spPr>
          <a:xfrm rot="10800000">
            <a:off x="9791355" y="940517"/>
            <a:ext cx="2317185" cy="982619"/>
          </a:xfrm>
          <a:prstGeom prst="triangle">
            <a:avLst/>
          </a:prstGeom>
          <a:solidFill>
            <a:srgbClr val="2D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6" name="Rectangle 15"/>
          <p:cNvSpPr/>
          <p:nvPr/>
        </p:nvSpPr>
        <p:spPr>
          <a:xfrm>
            <a:off x="379696" y="1777856"/>
            <a:ext cx="45159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AU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Based on 20 users &amp; 3 Servers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1" r="85518"/>
          <a:stretch/>
        </p:blipFill>
        <p:spPr>
          <a:xfrm>
            <a:off x="10585138" y="2472498"/>
            <a:ext cx="729618" cy="72010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40" t="-265" r="41278" b="3415"/>
          <a:stretch/>
        </p:blipFill>
        <p:spPr>
          <a:xfrm>
            <a:off x="10585138" y="5412469"/>
            <a:ext cx="729618" cy="72010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81" t="-265" r="-63" b="3415"/>
          <a:stretch/>
        </p:blipFill>
        <p:spPr>
          <a:xfrm>
            <a:off x="10585138" y="3824814"/>
            <a:ext cx="729618" cy="72010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771525" y="2355496"/>
            <a:ext cx="86963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If we can save </a:t>
            </a:r>
            <a:r>
              <a:rPr lang="en-A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one hour per week, per person </a:t>
            </a:r>
            <a:r>
              <a:rPr lang="en-AU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from efficiencies through utilising the Modern Practice – that’s an additional $150 per user per month in savings or </a:t>
            </a:r>
            <a:r>
              <a:rPr lang="en-A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$</a:t>
            </a:r>
            <a:r>
              <a:rPr lang="en-AU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36,000 per annum.</a:t>
            </a:r>
          </a:p>
        </p:txBody>
      </p:sp>
      <p:sp>
        <p:nvSpPr>
          <p:cNvPr id="27" name="Freeform 26"/>
          <p:cNvSpPr/>
          <p:nvPr/>
        </p:nvSpPr>
        <p:spPr>
          <a:xfrm rot="10800000">
            <a:off x="-6145" y="3780052"/>
            <a:ext cx="10083593" cy="809625"/>
          </a:xfrm>
          <a:custGeom>
            <a:avLst/>
            <a:gdLst>
              <a:gd name="connsiteX0" fmla="*/ 10083593 w 10083593"/>
              <a:gd name="connsiteY0" fmla="*/ 809625 h 809625"/>
              <a:gd name="connsiteX1" fmla="*/ 1405309 w 10083593"/>
              <a:gd name="connsiteY1" fmla="*/ 809625 h 809625"/>
              <a:gd name="connsiteX2" fmla="*/ 714373 w 10083593"/>
              <a:gd name="connsiteY2" fmla="*/ 809625 h 809625"/>
              <a:gd name="connsiteX3" fmla="*/ 0 w 10083593"/>
              <a:gd name="connsiteY3" fmla="*/ 809625 h 809625"/>
              <a:gd name="connsiteX4" fmla="*/ 702655 w 10083593"/>
              <a:gd name="connsiteY4" fmla="*/ 545 h 809625"/>
              <a:gd name="connsiteX5" fmla="*/ 714373 w 10083593"/>
              <a:gd name="connsiteY5" fmla="*/ 14038 h 809625"/>
              <a:gd name="connsiteX6" fmla="*/ 714373 w 10083593"/>
              <a:gd name="connsiteY6" fmla="*/ 0 h 809625"/>
              <a:gd name="connsiteX7" fmla="*/ 10083593 w 10083593"/>
              <a:gd name="connsiteY7" fmla="*/ 0 h 80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83593" h="809625">
                <a:moveTo>
                  <a:pt x="10083593" y="809625"/>
                </a:moveTo>
                <a:lnTo>
                  <a:pt x="1405309" y="809625"/>
                </a:lnTo>
                <a:lnTo>
                  <a:pt x="714373" y="809625"/>
                </a:lnTo>
                <a:lnTo>
                  <a:pt x="0" y="809625"/>
                </a:lnTo>
                <a:lnTo>
                  <a:pt x="702655" y="545"/>
                </a:lnTo>
                <a:lnTo>
                  <a:pt x="714373" y="14038"/>
                </a:lnTo>
                <a:lnTo>
                  <a:pt x="714373" y="0"/>
                </a:lnTo>
                <a:lnTo>
                  <a:pt x="10083593" y="0"/>
                </a:lnTo>
                <a:close/>
              </a:path>
            </a:pathLst>
          </a:custGeom>
          <a:solidFill>
            <a:srgbClr val="E149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dirty="0"/>
          </a:p>
        </p:txBody>
      </p:sp>
      <p:sp>
        <p:nvSpPr>
          <p:cNvPr id="24" name="Rectangle 23"/>
          <p:cNvSpPr/>
          <p:nvPr/>
        </p:nvSpPr>
        <p:spPr>
          <a:xfrm>
            <a:off x="199388" y="3961727"/>
            <a:ext cx="9447010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300" b="1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HOW MUCH ACTUAL TIME DO YOU HONESTLY THINK YOU CAN SAVE?</a:t>
            </a:r>
            <a:endParaRPr lang="en-AU" sz="23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79762" y="5141578"/>
            <a:ext cx="8029575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Consider the </a:t>
            </a:r>
            <a:r>
              <a:rPr lang="en-A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opportunity cost </a:t>
            </a:r>
            <a:r>
              <a:rPr lang="en-AU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if we applied an average hourly rate of </a:t>
            </a:r>
            <a:r>
              <a:rPr lang="en-A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$120 </a:t>
            </a:r>
            <a:r>
              <a:rPr lang="en-AU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across the team.</a:t>
            </a:r>
          </a:p>
          <a:p>
            <a:endParaRPr lang="en-AU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  <a:p>
            <a:r>
              <a:rPr lang="en-AU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Based on one hour per week in down time or efficiencies that’s $120,000.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047539" y="751260"/>
            <a:ext cx="50610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BUSINESS CASE EXAMPLE:</a:t>
            </a:r>
            <a:endParaRPr lang="en-AU" sz="32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43" y="273211"/>
            <a:ext cx="2734962" cy="9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8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675503" y="5733139"/>
            <a:ext cx="10775092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3" name="Freeform 62"/>
          <p:cNvSpPr/>
          <p:nvPr/>
        </p:nvSpPr>
        <p:spPr>
          <a:xfrm>
            <a:off x="0" y="1354543"/>
            <a:ext cx="7374019" cy="437829"/>
          </a:xfrm>
          <a:custGeom>
            <a:avLst/>
            <a:gdLst>
              <a:gd name="connsiteX0" fmla="*/ 0 w 7374019"/>
              <a:gd name="connsiteY0" fmla="*/ 0 h 596266"/>
              <a:gd name="connsiteX1" fmla="*/ 7043352 w 7374019"/>
              <a:gd name="connsiteY1" fmla="*/ 0 h 596266"/>
              <a:gd name="connsiteX2" fmla="*/ 7043352 w 7374019"/>
              <a:gd name="connsiteY2" fmla="*/ 23204 h 596266"/>
              <a:gd name="connsiteX3" fmla="*/ 7043776 w 7374019"/>
              <a:gd name="connsiteY3" fmla="*/ 22471 h 596266"/>
              <a:gd name="connsiteX4" fmla="*/ 7374019 w 7374019"/>
              <a:gd name="connsiteY4" fmla="*/ 595667 h 596266"/>
              <a:gd name="connsiteX5" fmla="*/ 6712495 w 7374019"/>
              <a:gd name="connsiteY5" fmla="*/ 596266 h 596266"/>
              <a:gd name="connsiteX6" fmla="*/ 6712816 w 7374019"/>
              <a:gd name="connsiteY6" fmla="*/ 595710 h 596266"/>
              <a:gd name="connsiteX7" fmla="*/ 0 w 7374019"/>
              <a:gd name="connsiteY7" fmla="*/ 595710 h 596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74019" h="596266">
                <a:moveTo>
                  <a:pt x="0" y="0"/>
                </a:moveTo>
                <a:lnTo>
                  <a:pt x="7043352" y="0"/>
                </a:lnTo>
                <a:lnTo>
                  <a:pt x="7043352" y="23204"/>
                </a:lnTo>
                <a:lnTo>
                  <a:pt x="7043776" y="22471"/>
                </a:lnTo>
                <a:lnTo>
                  <a:pt x="7374019" y="595667"/>
                </a:lnTo>
                <a:lnTo>
                  <a:pt x="6712495" y="596266"/>
                </a:lnTo>
                <a:lnTo>
                  <a:pt x="6712816" y="595710"/>
                </a:lnTo>
                <a:lnTo>
                  <a:pt x="0" y="595710"/>
                </a:lnTo>
                <a:close/>
              </a:path>
            </a:pathLst>
          </a:custGeom>
          <a:solidFill>
            <a:srgbClr val="E149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dirty="0"/>
          </a:p>
        </p:txBody>
      </p:sp>
      <p:sp>
        <p:nvSpPr>
          <p:cNvPr id="65" name="Freeform 64"/>
          <p:cNvSpPr/>
          <p:nvPr/>
        </p:nvSpPr>
        <p:spPr>
          <a:xfrm rot="10800000">
            <a:off x="0" y="-95250"/>
            <a:ext cx="12192000" cy="1818361"/>
          </a:xfrm>
          <a:custGeom>
            <a:avLst/>
            <a:gdLst>
              <a:gd name="connsiteX0" fmla="*/ 12192000 w 12192000"/>
              <a:gd name="connsiteY0" fmla="*/ 1818361 h 1818361"/>
              <a:gd name="connsiteX1" fmla="*/ 0 w 12192000"/>
              <a:gd name="connsiteY1" fmla="*/ 1818361 h 1818361"/>
              <a:gd name="connsiteX2" fmla="*/ 0 w 12192000"/>
              <a:gd name="connsiteY2" fmla="*/ 343788 h 1818361"/>
              <a:gd name="connsiteX3" fmla="*/ 836697 w 12192000"/>
              <a:gd name="connsiteY3" fmla="*/ 343788 h 1818361"/>
              <a:gd name="connsiteX4" fmla="*/ 1242053 w 12192000"/>
              <a:gd name="connsiteY4" fmla="*/ 0 h 1818361"/>
              <a:gd name="connsiteX5" fmla="*/ 1647409 w 12192000"/>
              <a:gd name="connsiteY5" fmla="*/ 343788 h 1818361"/>
              <a:gd name="connsiteX6" fmla="*/ 12192000 w 12192000"/>
              <a:gd name="connsiteY6" fmla="*/ 343788 h 1818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18361">
                <a:moveTo>
                  <a:pt x="12192000" y="1818361"/>
                </a:moveTo>
                <a:lnTo>
                  <a:pt x="0" y="1818361"/>
                </a:lnTo>
                <a:lnTo>
                  <a:pt x="0" y="343788"/>
                </a:lnTo>
                <a:lnTo>
                  <a:pt x="836697" y="343788"/>
                </a:lnTo>
                <a:lnTo>
                  <a:pt x="1242053" y="0"/>
                </a:lnTo>
                <a:lnTo>
                  <a:pt x="1647409" y="343788"/>
                </a:lnTo>
                <a:lnTo>
                  <a:pt x="12192000" y="343788"/>
                </a:lnTo>
                <a:close/>
              </a:path>
            </a:pathLst>
          </a:custGeom>
          <a:solidFill>
            <a:srgbClr val="2D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dirty="0"/>
          </a:p>
        </p:txBody>
      </p:sp>
      <p:sp>
        <p:nvSpPr>
          <p:cNvPr id="2" name="Rectangle 1"/>
          <p:cNvSpPr/>
          <p:nvPr/>
        </p:nvSpPr>
        <p:spPr>
          <a:xfrm>
            <a:off x="232542" y="1392385"/>
            <a:ext cx="5977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AU" sz="2000" b="1" dirty="0">
                <a:solidFill>
                  <a:schemeClr val="bg1"/>
                </a:solidFill>
                <a:latin typeface="Trebuchet MS" panose="020B0603020202020204" pitchFamily="34" charset="0"/>
              </a:rPr>
              <a:t>S</a:t>
            </a:r>
            <a:r>
              <a:rPr lang="en-AU" sz="2000" b="1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aving </a:t>
            </a:r>
            <a:r>
              <a:rPr lang="en-AU" sz="2000" b="1" dirty="0">
                <a:solidFill>
                  <a:schemeClr val="bg1"/>
                </a:solidFill>
                <a:latin typeface="Trebuchet MS" panose="020B0603020202020204" pitchFamily="34" charset="0"/>
              </a:rPr>
              <a:t>your business ALMOST 20% EVERY MONTH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43733" y="773935"/>
            <a:ext cx="81994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3200" b="1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MODERN PRACTICE PORTAL SUBSCRIPTION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675503" y="2135752"/>
            <a:ext cx="10775092" cy="227478"/>
          </a:xfrm>
          <a:prstGeom prst="rect">
            <a:avLst/>
          </a:prstGeom>
          <a:solidFill>
            <a:srgbClr val="2D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/>
          <p:cNvSpPr/>
          <p:nvPr/>
        </p:nvSpPr>
        <p:spPr>
          <a:xfrm>
            <a:off x="757817" y="2076121"/>
            <a:ext cx="6078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600" b="1" dirty="0">
                <a:solidFill>
                  <a:srgbClr val="FFFFFF"/>
                </a:solidFill>
                <a:latin typeface="TrebuchetMS-Bold"/>
              </a:rPr>
              <a:t>Item</a:t>
            </a:r>
            <a:endParaRPr lang="en-AU" sz="1600" dirty="0"/>
          </a:p>
        </p:txBody>
      </p:sp>
      <p:sp>
        <p:nvSpPr>
          <p:cNvPr id="16" name="Rectangle 15"/>
          <p:cNvSpPr/>
          <p:nvPr/>
        </p:nvSpPr>
        <p:spPr>
          <a:xfrm>
            <a:off x="9078495" y="2116125"/>
            <a:ext cx="25702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1200" b="1" dirty="0" smtClean="0">
                <a:solidFill>
                  <a:srgbClr val="FFFFFF"/>
                </a:solidFill>
                <a:latin typeface="TrebuchetMS-Bold"/>
              </a:rPr>
              <a:t>Value (Per </a:t>
            </a:r>
            <a:r>
              <a:rPr lang="en-AU" sz="1200" b="1" dirty="0">
                <a:solidFill>
                  <a:srgbClr val="FFFFFF"/>
                </a:solidFill>
                <a:latin typeface="TrebuchetMS-Bold"/>
              </a:rPr>
              <a:t>User Per Month)</a:t>
            </a:r>
            <a:endParaRPr lang="en-AU" sz="1200" dirty="0"/>
          </a:p>
        </p:txBody>
      </p:sp>
      <p:sp>
        <p:nvSpPr>
          <p:cNvPr id="19" name="Rectangle 18"/>
          <p:cNvSpPr/>
          <p:nvPr/>
        </p:nvSpPr>
        <p:spPr>
          <a:xfrm>
            <a:off x="675503" y="2731203"/>
            <a:ext cx="10775092" cy="3167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 20"/>
          <p:cNvSpPr/>
          <p:nvPr/>
        </p:nvSpPr>
        <p:spPr>
          <a:xfrm>
            <a:off x="675503" y="3457582"/>
            <a:ext cx="10775092" cy="3306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Rectangle 22"/>
          <p:cNvSpPr/>
          <p:nvPr/>
        </p:nvSpPr>
        <p:spPr>
          <a:xfrm>
            <a:off x="675503" y="4173623"/>
            <a:ext cx="10775092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tangle 26"/>
          <p:cNvSpPr/>
          <p:nvPr/>
        </p:nvSpPr>
        <p:spPr>
          <a:xfrm>
            <a:off x="675503" y="5010660"/>
            <a:ext cx="10775092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Rectangle 27"/>
          <p:cNvSpPr/>
          <p:nvPr/>
        </p:nvSpPr>
        <p:spPr>
          <a:xfrm>
            <a:off x="675503" y="6096573"/>
            <a:ext cx="10775092" cy="2996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/>
        </p:nvSpPr>
        <p:spPr>
          <a:xfrm>
            <a:off x="720418" y="2345955"/>
            <a:ext cx="17395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Microsoft Office 365 E3</a:t>
            </a:r>
            <a:endParaRPr lang="en-AU" sz="11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20418" y="2521866"/>
            <a:ext cx="730696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MS"/>
              </a:rPr>
              <a:t>50Gb Mailbox per user, unlimited archive, 5 licenses of Microsoft Office Professional Plus, </a:t>
            </a:r>
            <a:r>
              <a:rPr lang="en-AU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MS"/>
              </a:rPr>
              <a:t>special accounting </a:t>
            </a:r>
            <a:r>
              <a:rPr lang="en-AU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MS"/>
              </a:rPr>
              <a:t>features.</a:t>
            </a:r>
            <a:endParaRPr lang="en-AU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0026807" y="2408819"/>
            <a:ext cx="6896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$28.15</a:t>
            </a:r>
            <a:endParaRPr lang="en-AU" sz="12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20418" y="2705762"/>
            <a:ext cx="189186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Microsoft Windows Intune</a:t>
            </a:r>
            <a:endParaRPr lang="en-AU" sz="1100" dirty="0">
              <a:solidFill>
                <a:schemeClr val="tx1">
                  <a:lumMod val="85000"/>
                  <a:lumOff val="1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20418" y="2872341"/>
            <a:ext cx="356379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rebuchetMS"/>
              </a:rPr>
              <a:t>Desktop management, anti-virus, patch management and alerting.</a:t>
            </a:r>
            <a:endParaRPr lang="en-AU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0026807" y="2757314"/>
            <a:ext cx="6896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$11.00</a:t>
            </a:r>
            <a:endParaRPr lang="en-AU" sz="1200" dirty="0">
              <a:solidFill>
                <a:schemeClr val="tx1">
                  <a:lumMod val="85000"/>
                  <a:lumOff val="1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20418" y="3066482"/>
            <a:ext cx="321434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Single Sign on for Common Cloud Applications</a:t>
            </a:r>
            <a:endParaRPr lang="en-AU" sz="11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20418" y="3228382"/>
            <a:ext cx="435247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MS"/>
              </a:rPr>
              <a:t>Manage logins for Xero and common social applications at an organisational level</a:t>
            </a:r>
            <a:endParaRPr lang="en-AU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0026807" y="3131418"/>
            <a:ext cx="6896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$</a:t>
            </a:r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10.00</a:t>
            </a:r>
            <a:endParaRPr lang="en-AU" sz="12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20418" y="3429362"/>
            <a:ext cx="161133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HubOne Gold Support</a:t>
            </a:r>
            <a:endParaRPr lang="en-AU" sz="1100" dirty="0">
              <a:solidFill>
                <a:schemeClr val="tx1">
                  <a:lumMod val="85000"/>
                  <a:lumOff val="1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20418" y="3590403"/>
            <a:ext cx="274305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TrebuchetMS"/>
              </a:rPr>
              <a:t>4 Business hour response with telephone support.</a:t>
            </a:r>
            <a:endParaRPr lang="en-AU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0026807" y="3476344"/>
            <a:ext cx="6896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$</a:t>
            </a:r>
            <a:r>
              <a:rPr lang="en-AU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5</a:t>
            </a:r>
            <a:r>
              <a:rPr lang="en-AU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0.00</a:t>
            </a:r>
            <a:endParaRPr lang="en-AU" sz="1200" dirty="0">
              <a:solidFill>
                <a:schemeClr val="tx1">
                  <a:lumMod val="85000"/>
                  <a:lumOff val="1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20418" y="3794021"/>
            <a:ext cx="30091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Moves, Additions and Changes Consultancy</a:t>
            </a:r>
            <a:endParaRPr lang="en-AU" sz="11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0026807" y="3860627"/>
            <a:ext cx="6896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$30.00</a:t>
            </a:r>
            <a:endParaRPr lang="en-AU" sz="12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20418" y="3969276"/>
            <a:ext cx="409439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Use our team to add new hardware, printers, networks and devices or make changes</a:t>
            </a:r>
            <a:endParaRPr lang="en-AU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20418" y="4140537"/>
            <a:ext cx="204414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Scanned Document Manager</a:t>
            </a:r>
            <a:endParaRPr lang="en-AU" sz="1100" dirty="0">
              <a:solidFill>
                <a:schemeClr val="tx1">
                  <a:lumMod val="85000"/>
                  <a:lumOff val="1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026807" y="4198695"/>
            <a:ext cx="6896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$25.00</a:t>
            </a:r>
            <a:endParaRPr lang="en-AU" sz="1200" dirty="0">
              <a:solidFill>
                <a:schemeClr val="tx1">
                  <a:lumMod val="85000"/>
                  <a:lumOff val="1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20418" y="4299741"/>
            <a:ext cx="339708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Automatically file paper documents into the correct location.</a:t>
            </a:r>
            <a:endParaRPr lang="en-AU" sz="2000" dirty="0">
              <a:solidFill>
                <a:schemeClr val="tx1">
                  <a:lumMod val="85000"/>
                  <a:lumOff val="1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20418" y="4503118"/>
            <a:ext cx="170591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Modern Practice Portal</a:t>
            </a:r>
          </a:p>
        </p:txBody>
      </p:sp>
      <p:sp>
        <p:nvSpPr>
          <p:cNvPr id="48" name="Rectangle 47"/>
          <p:cNvSpPr/>
          <p:nvPr/>
        </p:nvSpPr>
        <p:spPr>
          <a:xfrm>
            <a:off x="720418" y="4667280"/>
            <a:ext cx="63229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One click access to applications, accounting management including templates, policies, </a:t>
            </a:r>
            <a:r>
              <a:rPr lang="en-AU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mailing register</a:t>
            </a:r>
            <a:r>
              <a:rPr lang="en-AU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, document version control and Xero Practice Manager Integration.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079706" y="4615712"/>
            <a:ext cx="5998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$9.95</a:t>
            </a:r>
            <a:endParaRPr lang="en-AU" sz="12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20418" y="5006256"/>
            <a:ext cx="30380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Modern Practice Portal Outlook Integration</a:t>
            </a:r>
            <a:endParaRPr lang="en-AU" sz="1100" dirty="0">
              <a:solidFill>
                <a:schemeClr val="tx1">
                  <a:lumMod val="85000"/>
                  <a:lumOff val="1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20418" y="5163870"/>
            <a:ext cx="339548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Automatically file emails and attachments against the specific client.</a:t>
            </a:r>
            <a:endParaRPr lang="en-AU" dirty="0">
              <a:solidFill>
                <a:schemeClr val="tx1">
                  <a:lumMod val="85000"/>
                  <a:lumOff val="1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0079706" y="5063887"/>
            <a:ext cx="5998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$5.95</a:t>
            </a:r>
            <a:endParaRPr lang="en-AU" sz="1200" dirty="0">
              <a:solidFill>
                <a:schemeClr val="tx1">
                  <a:lumMod val="85000"/>
                  <a:lumOff val="1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20418" y="5353982"/>
            <a:ext cx="290015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Professional Website, Hosting and Design</a:t>
            </a:r>
            <a:endParaRPr lang="en-AU" sz="1100" b="1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20418" y="5535934"/>
            <a:ext cx="378180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Development and hosting of a professional website for your practice.</a:t>
            </a:r>
            <a:endParaRPr lang="en-AU" sz="20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0026807" y="5423191"/>
            <a:ext cx="6896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$25.83</a:t>
            </a:r>
            <a:endParaRPr lang="en-AU" sz="12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20418" y="5705326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Access to HubOne IT Consulting team for additional project work.</a:t>
            </a:r>
            <a:endParaRPr lang="en-AU" sz="1100" dirty="0">
              <a:solidFill>
                <a:schemeClr val="tx1">
                  <a:lumMod val="85000"/>
                  <a:lumOff val="1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20418" y="5864625"/>
            <a:ext cx="37561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Equivalent to 3 hours per user per year. Unlimited when subscribing.</a:t>
            </a:r>
            <a:endParaRPr lang="en-AU" sz="2000" dirty="0">
              <a:solidFill>
                <a:schemeClr val="tx1">
                  <a:lumMod val="85000"/>
                  <a:lumOff val="1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0026807" y="5760649"/>
            <a:ext cx="6896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$50.00</a:t>
            </a:r>
            <a:endParaRPr lang="en-AU" sz="1200" dirty="0">
              <a:solidFill>
                <a:schemeClr val="tx1">
                  <a:lumMod val="85000"/>
                  <a:lumOff val="1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20418" y="6119197"/>
            <a:ext cx="9709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200" b="1" dirty="0">
                <a:solidFill>
                  <a:srgbClr val="FFFFFF"/>
                </a:solidFill>
                <a:latin typeface="Trebuchet MS" panose="020B0603020202020204" pitchFamily="34" charset="0"/>
              </a:rPr>
              <a:t>Total Value</a:t>
            </a:r>
            <a:endParaRPr lang="en-AU" sz="1200" dirty="0">
              <a:latin typeface="Trebuchet MS" panose="020B0603020202020204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9973908" y="6111317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$245.88</a:t>
            </a:r>
            <a:endParaRPr lang="en-AU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43" y="273211"/>
            <a:ext cx="2734962" cy="9242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296750" y="6403060"/>
            <a:ext cx="34868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Pay just </a:t>
            </a:r>
            <a:r>
              <a:rPr lang="en-AU" sz="1600" b="1" dirty="0">
                <a:solidFill>
                  <a:srgbClr val="E1491F"/>
                </a:solidFill>
                <a:latin typeface="Trebuchet MS" panose="020B0603020202020204" pitchFamily="34" charset="0"/>
              </a:rPr>
              <a:t>$200 </a:t>
            </a:r>
            <a:r>
              <a:rPr lang="en-AU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per user per month </a:t>
            </a:r>
          </a:p>
        </p:txBody>
      </p:sp>
      <p:sp>
        <p:nvSpPr>
          <p:cNvPr id="7" name="Rectangle 6"/>
          <p:cNvSpPr/>
          <p:nvPr/>
        </p:nvSpPr>
        <p:spPr>
          <a:xfrm>
            <a:off x="599547" y="1823834"/>
            <a:ext cx="50125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400" dirty="0" smtClean="0">
                <a:solidFill>
                  <a:srgbClr val="2D6AB3"/>
                </a:solidFill>
                <a:latin typeface="Trebuchet MS" panose="020B0603020202020204" pitchFamily="34" charset="0"/>
              </a:rPr>
              <a:t>THE FOLLOWING ITEMS ARE INCLUDED IN THE SUBSCRIPTION</a:t>
            </a:r>
            <a:endParaRPr lang="en-AU" sz="1400" dirty="0">
              <a:solidFill>
                <a:srgbClr val="2D6AB3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36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37"/>
          <p:cNvSpPr/>
          <p:nvPr/>
        </p:nvSpPr>
        <p:spPr>
          <a:xfrm>
            <a:off x="0" y="1354543"/>
            <a:ext cx="8362950" cy="437829"/>
          </a:xfrm>
          <a:custGeom>
            <a:avLst/>
            <a:gdLst>
              <a:gd name="connsiteX0" fmla="*/ 0 w 7374019"/>
              <a:gd name="connsiteY0" fmla="*/ 0 h 596266"/>
              <a:gd name="connsiteX1" fmla="*/ 7043352 w 7374019"/>
              <a:gd name="connsiteY1" fmla="*/ 0 h 596266"/>
              <a:gd name="connsiteX2" fmla="*/ 7043352 w 7374019"/>
              <a:gd name="connsiteY2" fmla="*/ 23204 h 596266"/>
              <a:gd name="connsiteX3" fmla="*/ 7043776 w 7374019"/>
              <a:gd name="connsiteY3" fmla="*/ 22471 h 596266"/>
              <a:gd name="connsiteX4" fmla="*/ 7374019 w 7374019"/>
              <a:gd name="connsiteY4" fmla="*/ 595667 h 596266"/>
              <a:gd name="connsiteX5" fmla="*/ 6712495 w 7374019"/>
              <a:gd name="connsiteY5" fmla="*/ 596266 h 596266"/>
              <a:gd name="connsiteX6" fmla="*/ 6712816 w 7374019"/>
              <a:gd name="connsiteY6" fmla="*/ 595710 h 596266"/>
              <a:gd name="connsiteX7" fmla="*/ 0 w 7374019"/>
              <a:gd name="connsiteY7" fmla="*/ 595710 h 596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74019" h="596266">
                <a:moveTo>
                  <a:pt x="0" y="0"/>
                </a:moveTo>
                <a:lnTo>
                  <a:pt x="7043352" y="0"/>
                </a:lnTo>
                <a:lnTo>
                  <a:pt x="7043352" y="23204"/>
                </a:lnTo>
                <a:lnTo>
                  <a:pt x="7043776" y="22471"/>
                </a:lnTo>
                <a:lnTo>
                  <a:pt x="7374019" y="595667"/>
                </a:lnTo>
                <a:lnTo>
                  <a:pt x="6712495" y="596266"/>
                </a:lnTo>
                <a:lnTo>
                  <a:pt x="6712816" y="595710"/>
                </a:lnTo>
                <a:lnTo>
                  <a:pt x="0" y="595710"/>
                </a:lnTo>
                <a:close/>
              </a:path>
            </a:pathLst>
          </a:custGeom>
          <a:solidFill>
            <a:srgbClr val="E149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dirty="0"/>
          </a:p>
        </p:txBody>
      </p:sp>
      <p:sp>
        <p:nvSpPr>
          <p:cNvPr id="42" name="Freeform 41"/>
          <p:cNvSpPr/>
          <p:nvPr/>
        </p:nvSpPr>
        <p:spPr>
          <a:xfrm rot="10800000">
            <a:off x="0" y="-95250"/>
            <a:ext cx="12192000" cy="1818361"/>
          </a:xfrm>
          <a:custGeom>
            <a:avLst/>
            <a:gdLst>
              <a:gd name="connsiteX0" fmla="*/ 12192000 w 12192000"/>
              <a:gd name="connsiteY0" fmla="*/ 1818361 h 1818361"/>
              <a:gd name="connsiteX1" fmla="*/ 0 w 12192000"/>
              <a:gd name="connsiteY1" fmla="*/ 1818361 h 1818361"/>
              <a:gd name="connsiteX2" fmla="*/ 0 w 12192000"/>
              <a:gd name="connsiteY2" fmla="*/ 343788 h 1818361"/>
              <a:gd name="connsiteX3" fmla="*/ 836697 w 12192000"/>
              <a:gd name="connsiteY3" fmla="*/ 343788 h 1818361"/>
              <a:gd name="connsiteX4" fmla="*/ 1242053 w 12192000"/>
              <a:gd name="connsiteY4" fmla="*/ 0 h 1818361"/>
              <a:gd name="connsiteX5" fmla="*/ 1647409 w 12192000"/>
              <a:gd name="connsiteY5" fmla="*/ 343788 h 1818361"/>
              <a:gd name="connsiteX6" fmla="*/ 12192000 w 12192000"/>
              <a:gd name="connsiteY6" fmla="*/ 343788 h 1818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18361">
                <a:moveTo>
                  <a:pt x="12192000" y="1818361"/>
                </a:moveTo>
                <a:lnTo>
                  <a:pt x="0" y="1818361"/>
                </a:lnTo>
                <a:lnTo>
                  <a:pt x="0" y="343788"/>
                </a:lnTo>
                <a:lnTo>
                  <a:pt x="836697" y="343788"/>
                </a:lnTo>
                <a:lnTo>
                  <a:pt x="1242053" y="0"/>
                </a:lnTo>
                <a:lnTo>
                  <a:pt x="1647409" y="343788"/>
                </a:lnTo>
                <a:lnTo>
                  <a:pt x="12192000" y="343788"/>
                </a:lnTo>
                <a:close/>
              </a:path>
            </a:pathLst>
          </a:custGeom>
          <a:solidFill>
            <a:srgbClr val="2D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dirty="0"/>
          </a:p>
        </p:txBody>
      </p:sp>
      <p:sp>
        <p:nvSpPr>
          <p:cNvPr id="12" name="Rectangle 11"/>
          <p:cNvSpPr/>
          <p:nvPr/>
        </p:nvSpPr>
        <p:spPr>
          <a:xfrm>
            <a:off x="675503" y="2294632"/>
            <a:ext cx="10775092" cy="264378"/>
          </a:xfrm>
          <a:prstGeom prst="rect">
            <a:avLst/>
          </a:prstGeom>
          <a:solidFill>
            <a:srgbClr val="2D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/>
          <p:cNvSpPr/>
          <p:nvPr/>
        </p:nvSpPr>
        <p:spPr>
          <a:xfrm>
            <a:off x="720418" y="2266621"/>
            <a:ext cx="6078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600" b="1" dirty="0">
                <a:solidFill>
                  <a:srgbClr val="FFFFFF"/>
                </a:solidFill>
                <a:latin typeface="TrebuchetMS-Bold"/>
              </a:rPr>
              <a:t>Item</a:t>
            </a:r>
            <a:endParaRPr lang="en-AU" sz="1600" dirty="0"/>
          </a:p>
        </p:txBody>
      </p:sp>
      <p:sp>
        <p:nvSpPr>
          <p:cNvPr id="14" name="Rectangle 13"/>
          <p:cNvSpPr/>
          <p:nvPr/>
        </p:nvSpPr>
        <p:spPr>
          <a:xfrm>
            <a:off x="9487660" y="2244777"/>
            <a:ext cx="22598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1600" b="1" dirty="0" smtClean="0">
                <a:solidFill>
                  <a:srgbClr val="FFFFFF"/>
                </a:solidFill>
                <a:latin typeface="TrebuchetMS-Bold"/>
              </a:rPr>
              <a:t>Value</a:t>
            </a:r>
            <a:endParaRPr lang="en-AU" sz="1600" dirty="0"/>
          </a:p>
        </p:txBody>
      </p:sp>
      <p:sp>
        <p:nvSpPr>
          <p:cNvPr id="16" name="Rectangle 15"/>
          <p:cNvSpPr/>
          <p:nvPr/>
        </p:nvSpPr>
        <p:spPr>
          <a:xfrm>
            <a:off x="675503" y="3068358"/>
            <a:ext cx="10775092" cy="5462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 17"/>
          <p:cNvSpPr/>
          <p:nvPr/>
        </p:nvSpPr>
        <p:spPr>
          <a:xfrm>
            <a:off x="659091" y="4118836"/>
            <a:ext cx="10775092" cy="466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/>
          <p:cNvSpPr/>
          <p:nvPr/>
        </p:nvSpPr>
        <p:spPr>
          <a:xfrm>
            <a:off x="659091" y="4979467"/>
            <a:ext cx="10775092" cy="1397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/>
          <p:cNvSpPr/>
          <p:nvPr/>
        </p:nvSpPr>
        <p:spPr>
          <a:xfrm>
            <a:off x="675503" y="5820348"/>
            <a:ext cx="10775092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 20"/>
          <p:cNvSpPr/>
          <p:nvPr/>
        </p:nvSpPr>
        <p:spPr>
          <a:xfrm>
            <a:off x="720418" y="5842972"/>
            <a:ext cx="9709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200" b="1" dirty="0">
                <a:solidFill>
                  <a:srgbClr val="FFFFFF"/>
                </a:solidFill>
                <a:latin typeface="Trebuchet MS" panose="020B0603020202020204" pitchFamily="34" charset="0"/>
              </a:rPr>
              <a:t>Total Value</a:t>
            </a:r>
            <a:endParaRPr lang="en-AU" sz="1200" dirty="0">
              <a:latin typeface="Trebuchet MS" panose="020B0603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0110099" y="5835092"/>
            <a:ext cx="10150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200" b="1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$18,800.00</a:t>
            </a:r>
            <a:endParaRPr lang="en-AU" sz="1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20418" y="2557542"/>
            <a:ext cx="16273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Document Migration</a:t>
            </a:r>
            <a:endParaRPr lang="en-AU" sz="12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20418" y="272367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MS"/>
              </a:rPr>
              <a:t>Includes copying data from existing server to HDD, shipping HDD to cloud environment, manipulation and</a:t>
            </a:r>
          </a:p>
          <a:p>
            <a:r>
              <a:rPr lang="en-AU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MS"/>
              </a:rPr>
              <a:t>uploading of data onto the Modern Practice Portal.</a:t>
            </a:r>
            <a:endParaRPr lang="en-AU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20418" y="3038395"/>
            <a:ext cx="39957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Modern Practice Portal Installation and Configuration</a:t>
            </a:r>
            <a:endParaRPr lang="en-AU" sz="1200" dirty="0">
              <a:solidFill>
                <a:schemeClr val="tx1">
                  <a:lumMod val="85000"/>
                  <a:lumOff val="1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20418" y="32341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Includes implementation of the Modern Practice Porta, and configuration with Xero Practice</a:t>
            </a:r>
          </a:p>
          <a:p>
            <a:r>
              <a:rPr lang="en-AU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Management and set up for your business.</a:t>
            </a:r>
            <a:endParaRPr lang="en-AU" sz="2000" dirty="0">
              <a:solidFill>
                <a:schemeClr val="tx1">
                  <a:lumMod val="85000"/>
                  <a:lumOff val="1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20418" y="3577745"/>
            <a:ext cx="40471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Modern Practice Portal Training (Champion and Team)</a:t>
            </a:r>
            <a:endParaRPr lang="en-AU" sz="12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20418" y="376267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Includes individual training for your practice champion and team training including access to ongoing</a:t>
            </a:r>
          </a:p>
          <a:p>
            <a:r>
              <a:rPr lang="en-AU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computer based training.</a:t>
            </a:r>
            <a:endParaRPr lang="en-AU" sz="20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20418" y="4123418"/>
            <a:ext cx="16482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Office 365 Migration</a:t>
            </a:r>
            <a:endParaRPr lang="en-AU" sz="1200" dirty="0">
              <a:solidFill>
                <a:schemeClr val="tx1">
                  <a:lumMod val="85000"/>
                  <a:lumOff val="1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20418" y="4319717"/>
            <a:ext cx="380905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Seamless migration of calendars, contacts, emails, domains and more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20418" y="4605444"/>
            <a:ext cx="46629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Xero Practice Manager Implementation &amp; Training</a:t>
            </a:r>
            <a:endParaRPr lang="en-AU" sz="12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20418" y="4801850"/>
            <a:ext cx="9152120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AU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Advise on how to extract client data from your current system and how this should be transferred into a spread sheet represented in a .CSV format for upload to Xero Practice Manager; Upload client data into Xero Practice Manager and linking this through to your Xero file; Provide a XPM manual; Provide job templates, quote templates and lead template; Review of your accounting procedures and advice on how Xero Practice Manager can work functionally for your business; 4 hours training for your team (we recommend a maximum of 10 users for web based training and maximum of 15 users for on site training for this session); 3 hours of 1 on 1 training with a nominated champion; Additional 1 hour training session on Report Builder with the </a:t>
            </a:r>
            <a:r>
              <a:rPr lang="en-AU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champion; 1 </a:t>
            </a:r>
            <a:r>
              <a:rPr lang="en-AU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hour post implementation review to be held one month after team training; and Implementation Assistance until sign off of </a:t>
            </a:r>
            <a:r>
              <a:rPr lang="en-AU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Project objectives</a:t>
            </a:r>
            <a:r>
              <a:rPr lang="en-AU" sz="900" dirty="0">
                <a:latin typeface="Trebuchet MS" panose="020B0603020202020204" pitchFamily="34" charset="0"/>
              </a:rPr>
              <a:t>. </a:t>
            </a:r>
            <a:endParaRPr lang="en-AU" sz="900" dirty="0">
              <a:latin typeface="Trebuchet MS" panose="020B0603020202020204" pitchFamily="34" charset="0"/>
              <a:ea typeface="Calibri" panose="020F050202020403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0301658" y="2693132"/>
            <a:ext cx="6896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$2,500</a:t>
            </a:r>
            <a:endParaRPr lang="en-AU" sz="12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0301658" y="3208777"/>
            <a:ext cx="6896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$2,500</a:t>
            </a:r>
            <a:endParaRPr lang="en-AU" sz="1200" dirty="0">
              <a:solidFill>
                <a:schemeClr val="tx1">
                  <a:lumMod val="85000"/>
                  <a:lumOff val="1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0301658" y="3778810"/>
            <a:ext cx="6896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$1,600</a:t>
            </a:r>
            <a:endParaRPr lang="en-AU" sz="12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0301658" y="4228575"/>
            <a:ext cx="6896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$3,750</a:t>
            </a:r>
            <a:endParaRPr lang="en-AU" sz="1200" dirty="0">
              <a:solidFill>
                <a:schemeClr val="tx1">
                  <a:lumMod val="85000"/>
                  <a:lumOff val="1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0301658" y="5158999"/>
            <a:ext cx="6896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$8,450</a:t>
            </a:r>
            <a:endParaRPr lang="en-AU" sz="12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0" y="1390931"/>
            <a:ext cx="80812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AU" sz="2000" b="1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Saving </a:t>
            </a:r>
            <a:r>
              <a:rPr lang="en-AU" sz="2000" b="1" dirty="0">
                <a:solidFill>
                  <a:schemeClr val="bg1"/>
                </a:solidFill>
                <a:latin typeface="Trebuchet MS" panose="020B0603020202020204" pitchFamily="34" charset="0"/>
              </a:rPr>
              <a:t>your business 73% OFF OUR CURRENT COMPETITIVE PRICES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843733" y="773935"/>
            <a:ext cx="81994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3200" b="1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MODERN PRACTICE PORTAL SUBSCRIPTION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43" y="273211"/>
            <a:ext cx="2734962" cy="924287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9004668" y="6310575"/>
            <a:ext cx="25939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AU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Pay just </a:t>
            </a:r>
            <a:r>
              <a:rPr lang="en-AU" sz="1600" b="1" dirty="0">
                <a:solidFill>
                  <a:srgbClr val="E1491F"/>
                </a:solidFill>
                <a:latin typeface="Trebuchet MS" panose="020B0603020202020204" pitchFamily="34" charset="0"/>
              </a:rPr>
              <a:t>$5,000 </a:t>
            </a:r>
            <a:r>
              <a:rPr lang="en-AU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up front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599547" y="1900041"/>
            <a:ext cx="25430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400" dirty="0">
                <a:solidFill>
                  <a:srgbClr val="2D6AB3"/>
                </a:solidFill>
                <a:latin typeface="Trebuchet MS" panose="020B0603020202020204" pitchFamily="34" charset="0"/>
              </a:rPr>
              <a:t>IMPLEMENTATION &amp; TRAINING</a:t>
            </a:r>
          </a:p>
        </p:txBody>
      </p:sp>
    </p:spTree>
    <p:extLst>
      <p:ext uri="{BB962C8B-B14F-4D97-AF65-F5344CB8AC3E}">
        <p14:creationId xmlns:p14="http://schemas.microsoft.com/office/powerpoint/2010/main" val="192975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0708"/>
            <a:ext cx="3815183" cy="5387291"/>
          </a:xfrm>
          <a:prstGeom prst="rect">
            <a:avLst/>
          </a:prstGeom>
        </p:spPr>
      </p:pic>
      <p:sp>
        <p:nvSpPr>
          <p:cNvPr id="23" name="Freeform 22"/>
          <p:cNvSpPr/>
          <p:nvPr/>
        </p:nvSpPr>
        <p:spPr>
          <a:xfrm rot="10800000">
            <a:off x="0" y="0"/>
            <a:ext cx="12192000" cy="1923136"/>
          </a:xfrm>
          <a:custGeom>
            <a:avLst/>
            <a:gdLst>
              <a:gd name="connsiteX0" fmla="*/ 12192000 w 12192000"/>
              <a:gd name="connsiteY0" fmla="*/ 1923136 h 1923136"/>
              <a:gd name="connsiteX1" fmla="*/ 0 w 12192000"/>
              <a:gd name="connsiteY1" fmla="*/ 1923136 h 1923136"/>
              <a:gd name="connsiteX2" fmla="*/ 0 w 12192000"/>
              <a:gd name="connsiteY2" fmla="*/ 448563 h 1923136"/>
              <a:gd name="connsiteX3" fmla="*/ 713158 w 12192000"/>
              <a:gd name="connsiteY3" fmla="*/ 448563 h 1923136"/>
              <a:gd name="connsiteX4" fmla="*/ 1242053 w 12192000"/>
              <a:gd name="connsiteY4" fmla="*/ 0 h 1923136"/>
              <a:gd name="connsiteX5" fmla="*/ 1770947 w 12192000"/>
              <a:gd name="connsiteY5" fmla="*/ 448563 h 1923136"/>
              <a:gd name="connsiteX6" fmla="*/ 12192000 w 12192000"/>
              <a:gd name="connsiteY6" fmla="*/ 448563 h 192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923136">
                <a:moveTo>
                  <a:pt x="12192000" y="1923136"/>
                </a:moveTo>
                <a:lnTo>
                  <a:pt x="0" y="1923136"/>
                </a:lnTo>
                <a:lnTo>
                  <a:pt x="0" y="448563"/>
                </a:lnTo>
                <a:lnTo>
                  <a:pt x="713158" y="448563"/>
                </a:lnTo>
                <a:lnTo>
                  <a:pt x="1242053" y="0"/>
                </a:lnTo>
                <a:lnTo>
                  <a:pt x="1770947" y="448563"/>
                </a:lnTo>
                <a:lnTo>
                  <a:pt x="12192000" y="448563"/>
                </a:lnTo>
                <a:close/>
              </a:path>
            </a:pathLst>
          </a:custGeom>
          <a:solidFill>
            <a:srgbClr val="2D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dirty="0"/>
          </a:p>
        </p:txBody>
      </p:sp>
      <p:sp>
        <p:nvSpPr>
          <p:cNvPr id="10" name="TextBox 9"/>
          <p:cNvSpPr txBox="1"/>
          <p:nvPr/>
        </p:nvSpPr>
        <p:spPr>
          <a:xfrm>
            <a:off x="6997846" y="763461"/>
            <a:ext cx="5110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3200" b="1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THE HUBONE EXPERIENCE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43" y="273211"/>
            <a:ext cx="2734962" cy="924287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000500" y="2458336"/>
            <a:ext cx="742051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Anticipated </a:t>
            </a:r>
            <a:r>
              <a:rPr lang="en-AU" sz="2400" b="1" dirty="0">
                <a:solidFill>
                  <a:srgbClr val="2D6AB3"/>
                </a:solidFill>
                <a:latin typeface="Trebuchet MS" panose="020B0603020202020204" pitchFamily="34" charset="0"/>
              </a:rPr>
              <a:t>total time taken </a:t>
            </a:r>
            <a:r>
              <a:rPr lang="en-AU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from engagement </a:t>
            </a:r>
            <a:r>
              <a:rPr lang="en-AU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through to final </a:t>
            </a:r>
            <a:r>
              <a:rPr lang="en-AU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implementation </a:t>
            </a:r>
            <a:r>
              <a:rPr lang="en-AU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– </a:t>
            </a:r>
            <a:r>
              <a:rPr lang="en-AU" sz="2400" b="1" dirty="0">
                <a:solidFill>
                  <a:srgbClr val="2D6AB3"/>
                </a:solidFill>
                <a:latin typeface="Trebuchet MS" panose="020B0603020202020204" pitchFamily="34" charset="0"/>
              </a:rPr>
              <a:t>3 </a:t>
            </a:r>
            <a:r>
              <a:rPr lang="en-AU" sz="2400" b="1" dirty="0" smtClean="0">
                <a:solidFill>
                  <a:srgbClr val="2D6AB3"/>
                </a:solidFill>
                <a:latin typeface="Trebuchet MS" panose="020B0603020202020204" pitchFamily="34" charset="0"/>
              </a:rPr>
              <a:t>months</a:t>
            </a:r>
            <a:endParaRPr lang="en-AU" sz="2400" b="1" dirty="0">
              <a:solidFill>
                <a:srgbClr val="2D6AB3"/>
              </a:solidFill>
              <a:latin typeface="Trebuchet MS" panose="020B0603020202020204" pitchFamily="34" charset="0"/>
            </a:endParaRPr>
          </a:p>
          <a:p>
            <a:endParaRPr lang="en-AU" sz="2400" dirty="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HubOne</a:t>
            </a:r>
            <a:r>
              <a:rPr lang="en-AU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constructs your new Practice Management System with </a:t>
            </a:r>
            <a:r>
              <a:rPr lang="en-AU" sz="2400" b="1" dirty="0" smtClean="0">
                <a:solidFill>
                  <a:srgbClr val="2D6AB3"/>
                </a:solidFill>
                <a:latin typeface="Trebuchet MS" panose="020B0603020202020204" pitchFamily="34" charset="0"/>
              </a:rPr>
              <a:t>no impact </a:t>
            </a:r>
            <a:r>
              <a:rPr lang="en-AU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on your current workflows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400" dirty="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Everything is constructed on a shadow site and is waiting for </a:t>
            </a:r>
            <a:r>
              <a:rPr lang="en-AU" sz="2400" b="1" dirty="0" smtClean="0">
                <a:solidFill>
                  <a:srgbClr val="2D6AB3"/>
                </a:solidFill>
                <a:latin typeface="Trebuchet MS" panose="020B0603020202020204" pitchFamily="34" charset="0"/>
              </a:rPr>
              <a:t>you to be ready </a:t>
            </a:r>
            <a:r>
              <a:rPr lang="en-AU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to deploy!</a:t>
            </a:r>
          </a:p>
          <a:p>
            <a:pPr algn="ctr"/>
            <a:endParaRPr lang="en-AU" sz="2400" dirty="0">
              <a:solidFill>
                <a:srgbClr val="0070C0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21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 45"/>
          <p:cNvSpPr/>
          <p:nvPr/>
        </p:nvSpPr>
        <p:spPr>
          <a:xfrm rot="10800000">
            <a:off x="0" y="0"/>
            <a:ext cx="12192000" cy="1923136"/>
          </a:xfrm>
          <a:custGeom>
            <a:avLst/>
            <a:gdLst>
              <a:gd name="connsiteX0" fmla="*/ 12192000 w 12192000"/>
              <a:gd name="connsiteY0" fmla="*/ 1923136 h 1923136"/>
              <a:gd name="connsiteX1" fmla="*/ 0 w 12192000"/>
              <a:gd name="connsiteY1" fmla="*/ 1923136 h 1923136"/>
              <a:gd name="connsiteX2" fmla="*/ 0 w 12192000"/>
              <a:gd name="connsiteY2" fmla="*/ 448563 h 1923136"/>
              <a:gd name="connsiteX3" fmla="*/ 713158 w 12192000"/>
              <a:gd name="connsiteY3" fmla="*/ 448563 h 1923136"/>
              <a:gd name="connsiteX4" fmla="*/ 1242053 w 12192000"/>
              <a:gd name="connsiteY4" fmla="*/ 0 h 1923136"/>
              <a:gd name="connsiteX5" fmla="*/ 1770947 w 12192000"/>
              <a:gd name="connsiteY5" fmla="*/ 448563 h 1923136"/>
              <a:gd name="connsiteX6" fmla="*/ 12192000 w 12192000"/>
              <a:gd name="connsiteY6" fmla="*/ 448563 h 192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923136">
                <a:moveTo>
                  <a:pt x="12192000" y="1923136"/>
                </a:moveTo>
                <a:lnTo>
                  <a:pt x="0" y="1923136"/>
                </a:lnTo>
                <a:lnTo>
                  <a:pt x="0" y="448563"/>
                </a:lnTo>
                <a:lnTo>
                  <a:pt x="713158" y="448563"/>
                </a:lnTo>
                <a:lnTo>
                  <a:pt x="1242053" y="0"/>
                </a:lnTo>
                <a:lnTo>
                  <a:pt x="1770947" y="448563"/>
                </a:lnTo>
                <a:lnTo>
                  <a:pt x="12192000" y="448563"/>
                </a:lnTo>
                <a:close/>
              </a:path>
            </a:pathLst>
          </a:custGeom>
          <a:solidFill>
            <a:srgbClr val="2D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2954865"/>
              </p:ext>
            </p:extLst>
          </p:nvPr>
        </p:nvGraphicFramePr>
        <p:xfrm>
          <a:off x="-146388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Content Placeholder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606" y="2108185"/>
            <a:ext cx="1049660" cy="1049660"/>
          </a:xfrm>
          <a:prstGeom prst="rect">
            <a:avLst/>
          </a:prstGeom>
        </p:spPr>
      </p:pic>
      <p:pic>
        <p:nvPicPr>
          <p:cNvPr id="11" name="Content Placeholder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786" y="2277372"/>
            <a:ext cx="449706" cy="449706"/>
          </a:xfrm>
          <a:prstGeom prst="rect">
            <a:avLst/>
          </a:prstGeom>
        </p:spPr>
      </p:pic>
      <p:pic>
        <p:nvPicPr>
          <p:cNvPr id="12" name="Content Placeholder 5"/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738" y="2274912"/>
            <a:ext cx="454626" cy="454626"/>
          </a:xfrm>
          <a:prstGeom prst="rect">
            <a:avLst/>
          </a:prstGeom>
        </p:spPr>
      </p:pic>
      <p:pic>
        <p:nvPicPr>
          <p:cNvPr id="13" name="Content Placeholder 5"/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866" y="2274912"/>
            <a:ext cx="454626" cy="454626"/>
          </a:xfrm>
          <a:prstGeom prst="rect">
            <a:avLst/>
          </a:prstGeom>
        </p:spPr>
      </p:pic>
      <p:pic>
        <p:nvPicPr>
          <p:cNvPr id="14" name="Content Placeholder 5"/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738" y="3058158"/>
            <a:ext cx="454626" cy="454626"/>
          </a:xfrm>
          <a:prstGeom prst="rect">
            <a:avLst/>
          </a:prstGeom>
        </p:spPr>
      </p:pic>
      <p:pic>
        <p:nvPicPr>
          <p:cNvPr id="15" name="Content Placeholder 5"/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326" y="3058158"/>
            <a:ext cx="454626" cy="454626"/>
          </a:xfrm>
          <a:prstGeom prst="rect">
            <a:avLst/>
          </a:prstGeom>
        </p:spPr>
      </p:pic>
      <p:pic>
        <p:nvPicPr>
          <p:cNvPr id="16" name="Content Placeholder 5"/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866" y="3058158"/>
            <a:ext cx="454626" cy="454626"/>
          </a:xfrm>
          <a:prstGeom prst="rect">
            <a:avLst/>
          </a:prstGeom>
        </p:spPr>
      </p:pic>
      <p:pic>
        <p:nvPicPr>
          <p:cNvPr id="17" name="Content Placeholder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643" y="3125385"/>
            <a:ext cx="449706" cy="449706"/>
          </a:xfrm>
          <a:prstGeom prst="rect">
            <a:avLst/>
          </a:prstGeom>
        </p:spPr>
      </p:pic>
      <p:pic>
        <p:nvPicPr>
          <p:cNvPr id="18" name="Content Placeholder 5"/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738" y="3849098"/>
            <a:ext cx="454626" cy="454626"/>
          </a:xfrm>
          <a:prstGeom prst="rect">
            <a:avLst/>
          </a:prstGeom>
        </p:spPr>
      </p:pic>
      <p:pic>
        <p:nvPicPr>
          <p:cNvPr id="19" name="Content Placeholder 5"/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326" y="3849098"/>
            <a:ext cx="454626" cy="454626"/>
          </a:xfrm>
          <a:prstGeom prst="rect">
            <a:avLst/>
          </a:prstGeom>
        </p:spPr>
      </p:pic>
      <p:pic>
        <p:nvPicPr>
          <p:cNvPr id="20" name="Content Placeholder 5"/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866" y="3849098"/>
            <a:ext cx="454626" cy="454626"/>
          </a:xfrm>
          <a:prstGeom prst="rect">
            <a:avLst/>
          </a:prstGeom>
        </p:spPr>
      </p:pic>
      <p:pic>
        <p:nvPicPr>
          <p:cNvPr id="21" name="Content Placeholder 5"/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256" y="3849098"/>
            <a:ext cx="454626" cy="454626"/>
          </a:xfrm>
          <a:prstGeom prst="rect">
            <a:avLst/>
          </a:prstGeom>
        </p:spPr>
      </p:pic>
      <p:pic>
        <p:nvPicPr>
          <p:cNvPr id="22" name="Content Placeholder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897" y="3911180"/>
            <a:ext cx="449706" cy="449706"/>
          </a:xfrm>
          <a:prstGeom prst="rect">
            <a:avLst/>
          </a:prstGeom>
        </p:spPr>
      </p:pic>
      <p:pic>
        <p:nvPicPr>
          <p:cNvPr id="23" name="Content Placeholder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643" y="3911180"/>
            <a:ext cx="449706" cy="449706"/>
          </a:xfrm>
          <a:prstGeom prst="rect">
            <a:avLst/>
          </a:prstGeom>
        </p:spPr>
      </p:pic>
      <p:pic>
        <p:nvPicPr>
          <p:cNvPr id="24" name="Content Placeholder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665" y="3911180"/>
            <a:ext cx="449706" cy="449706"/>
          </a:xfrm>
          <a:prstGeom prst="rect">
            <a:avLst/>
          </a:prstGeom>
        </p:spPr>
      </p:pic>
      <p:pic>
        <p:nvPicPr>
          <p:cNvPr id="25" name="Content Placeholder 5"/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738" y="4655641"/>
            <a:ext cx="454626" cy="454626"/>
          </a:xfrm>
          <a:prstGeom prst="rect">
            <a:avLst/>
          </a:prstGeom>
        </p:spPr>
      </p:pic>
      <p:pic>
        <p:nvPicPr>
          <p:cNvPr id="26" name="Content Placeholder 5"/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326" y="4655641"/>
            <a:ext cx="454626" cy="454626"/>
          </a:xfrm>
          <a:prstGeom prst="rect">
            <a:avLst/>
          </a:prstGeom>
        </p:spPr>
      </p:pic>
      <p:pic>
        <p:nvPicPr>
          <p:cNvPr id="27" name="Content Placeholder 5"/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866" y="4655641"/>
            <a:ext cx="454626" cy="454626"/>
          </a:xfrm>
          <a:prstGeom prst="rect">
            <a:avLst/>
          </a:prstGeom>
        </p:spPr>
      </p:pic>
      <p:pic>
        <p:nvPicPr>
          <p:cNvPr id="28" name="Content Placeholder 5"/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738" y="5464051"/>
            <a:ext cx="454626" cy="454626"/>
          </a:xfrm>
          <a:prstGeom prst="rect">
            <a:avLst/>
          </a:prstGeom>
        </p:spPr>
      </p:pic>
      <p:pic>
        <p:nvPicPr>
          <p:cNvPr id="29" name="Content Placeholder 5"/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326" y="5464051"/>
            <a:ext cx="454626" cy="454626"/>
          </a:xfrm>
          <a:prstGeom prst="rect">
            <a:avLst/>
          </a:prstGeom>
        </p:spPr>
      </p:pic>
      <p:pic>
        <p:nvPicPr>
          <p:cNvPr id="30" name="Content Placeholder 5"/>
          <p:cNvPicPr>
            <a:picLocks noChangeAspect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866" y="5464051"/>
            <a:ext cx="454626" cy="454626"/>
          </a:xfrm>
          <a:prstGeom prst="rect">
            <a:avLst/>
          </a:prstGeom>
        </p:spPr>
      </p:pic>
      <p:pic>
        <p:nvPicPr>
          <p:cNvPr id="31" name="Content Placeholder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643" y="5519225"/>
            <a:ext cx="449706" cy="449706"/>
          </a:xfrm>
          <a:prstGeom prst="rect">
            <a:avLst/>
          </a:prstGeom>
        </p:spPr>
      </p:pic>
      <p:pic>
        <p:nvPicPr>
          <p:cNvPr id="32" name="Content Placeholder 5"/>
          <p:cNvPicPr>
            <a:picLocks noChangeAspect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686" y="3341068"/>
            <a:ext cx="1049660" cy="1049660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 rot="10800000">
            <a:off x="9825122" y="2350332"/>
            <a:ext cx="1406075" cy="562429"/>
            <a:chOff x="948403" y="1360"/>
            <a:chExt cx="1744027" cy="697610"/>
          </a:xfrm>
        </p:grpSpPr>
        <p:sp>
          <p:nvSpPr>
            <p:cNvPr id="35" name="Chevron 34"/>
            <p:cNvSpPr/>
            <p:nvPr/>
          </p:nvSpPr>
          <p:spPr>
            <a:xfrm>
              <a:off x="948403" y="1360"/>
              <a:ext cx="1744027" cy="69761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Chevron 4"/>
            <p:cNvSpPr/>
            <p:nvPr/>
          </p:nvSpPr>
          <p:spPr>
            <a:xfrm rot="10800000">
              <a:off x="1297208" y="1360"/>
              <a:ext cx="1046417" cy="6976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130" tIns="12065" rIns="0" bIns="1206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AU" sz="1900" dirty="0" smtClean="0"/>
                <a:t>Team Champ</a:t>
              </a:r>
              <a:endParaRPr lang="en-AU" sz="1900" kern="1200" dirty="0"/>
            </a:p>
          </p:txBody>
        </p:sp>
      </p:grpSp>
      <p:grpSp>
        <p:nvGrpSpPr>
          <p:cNvPr id="37" name="Group 36"/>
          <p:cNvGrpSpPr/>
          <p:nvPr/>
        </p:nvGrpSpPr>
        <p:grpSpPr>
          <a:xfrm rot="10800000">
            <a:off x="9825122" y="3578484"/>
            <a:ext cx="1406075" cy="562429"/>
            <a:chOff x="948403" y="1360"/>
            <a:chExt cx="1744027" cy="697610"/>
          </a:xfrm>
        </p:grpSpPr>
        <p:sp>
          <p:nvSpPr>
            <p:cNvPr id="38" name="Chevron 37"/>
            <p:cNvSpPr/>
            <p:nvPr/>
          </p:nvSpPr>
          <p:spPr>
            <a:xfrm>
              <a:off x="948403" y="1360"/>
              <a:ext cx="1744027" cy="697610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Chevron 4"/>
            <p:cNvSpPr/>
            <p:nvPr/>
          </p:nvSpPr>
          <p:spPr>
            <a:xfrm rot="10800000">
              <a:off x="1297208" y="1360"/>
              <a:ext cx="1046417" cy="6976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130" tIns="12065" rIns="0" bIns="12065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AU" sz="1900" dirty="0" err="1" smtClean="0"/>
                <a:t>HubOne</a:t>
              </a:r>
              <a:endParaRPr lang="en-AU" sz="1900" kern="1200" dirty="0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6997846" y="763461"/>
            <a:ext cx="5110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3200" b="1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THE HUBONE EXPERIENCE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43" y="273211"/>
            <a:ext cx="2734962" cy="9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70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D3FD368-1D68-403D-A776-A7DE019A16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graphicEl>
                                              <a:dgm id="{3D3FD368-1D68-403D-A776-A7DE019A16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E60E4E2-A5C1-43B7-84DF-CAC96E640A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6E60E4E2-A5C1-43B7-84DF-CAC96E640A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2579B83-ABEA-4161-A0D6-3DE05128F8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graphicEl>
                                              <a:dgm id="{B2579B83-ABEA-4161-A0D6-3DE05128F8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C4F38F-4419-4318-8A94-3A65F6976D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graphicEl>
                                              <a:dgm id="{FAC4F38F-4419-4318-8A94-3A65F6976D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839843F-EB2A-4CE8-BCED-98C3C9DBC7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graphicEl>
                                              <a:dgm id="{C839843F-EB2A-4CE8-BCED-98C3C9DBC7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36546CA-64F2-4AED-A75F-D35B888F25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graphicEl>
                                              <a:dgm id="{136546CA-64F2-4AED-A75F-D35B888F25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C66B5E6-AA30-4862-BC21-93301FCECA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graphicEl>
                                              <a:dgm id="{AC66B5E6-AA30-4862-BC21-93301FCECA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59686C3-31E8-4484-A1ED-21D98CCF64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graphicEl>
                                              <a:dgm id="{859686C3-31E8-4484-A1ED-21D98CCF64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D05EE2D-1B2A-49F1-B5A4-C800CBDAC3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4D05EE2D-1B2A-49F1-B5A4-C800CBDAC3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4046D3B-4FD5-451C-8C7A-174D79A2DF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graphicEl>
                                              <a:dgm id="{54046D3B-4FD5-451C-8C7A-174D79A2DF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9EF6CC0-0377-45FA-84B4-5F0D1987A2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>
                                            <p:graphicEl>
                                              <a:dgm id="{C9EF6CC0-0377-45FA-84B4-5F0D1987A2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93B7D2A-88CF-4956-81F1-F330F0B14F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>
                                            <p:graphicEl>
                                              <a:dgm id="{B93B7D2A-88CF-4956-81F1-F330F0B14F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9DD765D-A844-46E1-B0FE-74AACFB2D6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>
                                            <p:graphicEl>
                                              <a:dgm id="{C9DD765D-A844-46E1-B0FE-74AACFB2D6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1C6428C-241A-4893-A0CD-25218C56B8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">
                                            <p:graphicEl>
                                              <a:dgm id="{71C6428C-241A-4893-A0CD-25218C56B8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2DCB4EF-B2C7-4741-A6F1-A2FA3E329B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">
                                            <p:graphicEl>
                                              <a:dgm id="{E2DCB4EF-B2C7-4741-A6F1-A2FA3E329B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4F1550F-39B8-4E97-A142-D7B7A7B1FF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>
                                            <p:graphicEl>
                                              <a:dgm id="{14F1550F-39B8-4E97-A142-D7B7A7B1FF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860BDE6-1E45-430E-969C-5EBD5F64D1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">
                                            <p:graphicEl>
                                              <a:dgm id="{3860BDE6-1E45-430E-969C-5EBD5F64D1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DB31B9F-8CC1-40F1-BAA0-134B8C8069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">
                                            <p:graphicEl>
                                              <a:dgm id="{3DB31B9F-8CC1-40F1-BAA0-134B8C8069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C981C6C-F40F-46E9-9CBF-8DA0E58D0F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">
                                            <p:graphicEl>
                                              <a:dgm id="{CC981C6C-F40F-46E9-9CBF-8DA0E58D0F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229D6CA-827B-43FC-97C7-A9F8738541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">
                                            <p:graphicEl>
                                              <a:dgm id="{A229D6CA-827B-43FC-97C7-A9F8738541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1482E7C-7F7D-4790-8E06-393B7E07DE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">
                                            <p:graphicEl>
                                              <a:dgm id="{01482E7C-7F7D-4790-8E06-393B7E07DE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Dgm bld="lvl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90774" y="5619919"/>
            <a:ext cx="4720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Booking Integration &amp; Training Dates</a:t>
            </a:r>
            <a:endParaRPr lang="en-AU" sz="20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22" name="Freeform 21"/>
          <p:cNvSpPr/>
          <p:nvPr/>
        </p:nvSpPr>
        <p:spPr>
          <a:xfrm rot="10800000">
            <a:off x="0" y="0"/>
            <a:ext cx="12192000" cy="1923136"/>
          </a:xfrm>
          <a:custGeom>
            <a:avLst/>
            <a:gdLst>
              <a:gd name="connsiteX0" fmla="*/ 12192000 w 12192000"/>
              <a:gd name="connsiteY0" fmla="*/ 1923136 h 1923136"/>
              <a:gd name="connsiteX1" fmla="*/ 0 w 12192000"/>
              <a:gd name="connsiteY1" fmla="*/ 1923136 h 1923136"/>
              <a:gd name="connsiteX2" fmla="*/ 0 w 12192000"/>
              <a:gd name="connsiteY2" fmla="*/ 448563 h 1923136"/>
              <a:gd name="connsiteX3" fmla="*/ 713158 w 12192000"/>
              <a:gd name="connsiteY3" fmla="*/ 448563 h 1923136"/>
              <a:gd name="connsiteX4" fmla="*/ 1242053 w 12192000"/>
              <a:gd name="connsiteY4" fmla="*/ 0 h 1923136"/>
              <a:gd name="connsiteX5" fmla="*/ 1770947 w 12192000"/>
              <a:gd name="connsiteY5" fmla="*/ 448563 h 1923136"/>
              <a:gd name="connsiteX6" fmla="*/ 12192000 w 12192000"/>
              <a:gd name="connsiteY6" fmla="*/ 448563 h 192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923136">
                <a:moveTo>
                  <a:pt x="12192000" y="1923136"/>
                </a:moveTo>
                <a:lnTo>
                  <a:pt x="0" y="1923136"/>
                </a:lnTo>
                <a:lnTo>
                  <a:pt x="0" y="448563"/>
                </a:lnTo>
                <a:lnTo>
                  <a:pt x="713158" y="448563"/>
                </a:lnTo>
                <a:lnTo>
                  <a:pt x="1242053" y="0"/>
                </a:lnTo>
                <a:lnTo>
                  <a:pt x="1770947" y="448563"/>
                </a:lnTo>
                <a:lnTo>
                  <a:pt x="12192000" y="448563"/>
                </a:lnTo>
                <a:close/>
              </a:path>
            </a:pathLst>
          </a:custGeom>
          <a:solidFill>
            <a:srgbClr val="2D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dirty="0"/>
          </a:p>
        </p:txBody>
      </p:sp>
      <p:sp>
        <p:nvSpPr>
          <p:cNvPr id="8" name="TextBox 7"/>
          <p:cNvSpPr txBox="1"/>
          <p:nvPr/>
        </p:nvSpPr>
        <p:spPr>
          <a:xfrm>
            <a:off x="9655048" y="821692"/>
            <a:ext cx="2453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NEXT STEPS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90774" y="2072801"/>
            <a:ext cx="42931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Account </a:t>
            </a:r>
            <a:r>
              <a:rPr lang="en-A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Manager discussion Q&amp;A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90774" y="2705697"/>
            <a:ext cx="90518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Product Demonstration – HubOne Head of </a:t>
            </a:r>
            <a:r>
              <a:rPr lang="en-A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Accountants</a:t>
            </a:r>
            <a:br>
              <a:rPr lang="en-A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</a:br>
            <a:r>
              <a:rPr lang="en-A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Trevor </a:t>
            </a:r>
            <a:r>
              <a:rPr lang="en-A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Schoenmaekers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90774" y="360110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On-boarding Client Information </a:t>
            </a:r>
            <a:r>
              <a:rPr lang="en-A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Pack</a:t>
            </a:r>
            <a:endParaRPr lang="en-AU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Individualised Quote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Product Overview Documents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Implementation Process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Service &amp; Support Agreement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Next Steps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081" y="3653910"/>
            <a:ext cx="2051543" cy="305571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43" y="273211"/>
            <a:ext cx="2734962" cy="9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50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41"/>
          <a:stretch/>
        </p:blipFill>
        <p:spPr>
          <a:xfrm>
            <a:off x="7515225" y="1179582"/>
            <a:ext cx="4676775" cy="5687944"/>
          </a:xfrm>
          <a:prstGeom prst="rect">
            <a:avLst/>
          </a:prstGeom>
        </p:spPr>
      </p:pic>
      <p:sp>
        <p:nvSpPr>
          <p:cNvPr id="100" name="Freeform 99"/>
          <p:cNvSpPr/>
          <p:nvPr/>
        </p:nvSpPr>
        <p:spPr>
          <a:xfrm rot="10800000">
            <a:off x="0" y="0"/>
            <a:ext cx="12192000" cy="1923136"/>
          </a:xfrm>
          <a:custGeom>
            <a:avLst/>
            <a:gdLst>
              <a:gd name="connsiteX0" fmla="*/ 12192000 w 12192000"/>
              <a:gd name="connsiteY0" fmla="*/ 1923136 h 1923136"/>
              <a:gd name="connsiteX1" fmla="*/ 0 w 12192000"/>
              <a:gd name="connsiteY1" fmla="*/ 1923136 h 1923136"/>
              <a:gd name="connsiteX2" fmla="*/ 0 w 12192000"/>
              <a:gd name="connsiteY2" fmla="*/ 448563 h 1923136"/>
              <a:gd name="connsiteX3" fmla="*/ 713158 w 12192000"/>
              <a:gd name="connsiteY3" fmla="*/ 448563 h 1923136"/>
              <a:gd name="connsiteX4" fmla="*/ 1242053 w 12192000"/>
              <a:gd name="connsiteY4" fmla="*/ 0 h 1923136"/>
              <a:gd name="connsiteX5" fmla="*/ 1770947 w 12192000"/>
              <a:gd name="connsiteY5" fmla="*/ 448563 h 1923136"/>
              <a:gd name="connsiteX6" fmla="*/ 12192000 w 12192000"/>
              <a:gd name="connsiteY6" fmla="*/ 448563 h 192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923136">
                <a:moveTo>
                  <a:pt x="12192000" y="1923136"/>
                </a:moveTo>
                <a:lnTo>
                  <a:pt x="0" y="1923136"/>
                </a:lnTo>
                <a:lnTo>
                  <a:pt x="0" y="448563"/>
                </a:lnTo>
                <a:lnTo>
                  <a:pt x="713158" y="448563"/>
                </a:lnTo>
                <a:lnTo>
                  <a:pt x="1242053" y="0"/>
                </a:lnTo>
                <a:lnTo>
                  <a:pt x="1770947" y="448563"/>
                </a:lnTo>
                <a:lnTo>
                  <a:pt x="12192000" y="448563"/>
                </a:lnTo>
                <a:close/>
              </a:path>
            </a:pathLst>
          </a:custGeom>
          <a:solidFill>
            <a:srgbClr val="2D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dirty="0"/>
          </a:p>
        </p:txBody>
      </p:sp>
      <p:pic>
        <p:nvPicPr>
          <p:cNvPr id="101" name="Picture 10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43" y="273211"/>
            <a:ext cx="2734962" cy="924287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8931759" y="671805"/>
            <a:ext cx="3003066" cy="750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4000" b="1" dirty="0" smtClean="0">
                <a:solidFill>
                  <a:schemeClr val="bg1"/>
                </a:solidFill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THANK YOU</a:t>
            </a:r>
            <a:endParaRPr lang="en-AU" sz="3200" dirty="0">
              <a:solidFill>
                <a:schemeClr val="bg1"/>
              </a:solidFill>
              <a:effectLst/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2224" y="3209836"/>
            <a:ext cx="692529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Thank you for </a:t>
            </a:r>
            <a:br>
              <a:rPr lang="en-AU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</a:br>
            <a:r>
              <a:rPr lang="en-AU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considering HubOne as your </a:t>
            </a:r>
            <a:br>
              <a:rPr lang="en-AU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</a:br>
            <a:r>
              <a:rPr lang="en-AU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Practice Management Provider</a:t>
            </a:r>
            <a:r>
              <a:rPr lang="en-AU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AU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30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31" b="3"/>
          <a:stretch/>
        </p:blipFill>
        <p:spPr>
          <a:xfrm>
            <a:off x="2520600" y="5353741"/>
            <a:ext cx="609601" cy="637228"/>
          </a:xfrm>
          <a:prstGeom prst="rect">
            <a:avLst/>
          </a:prstGeom>
        </p:spPr>
      </p:pic>
      <p:sp>
        <p:nvSpPr>
          <p:cNvPr id="24" name="Freeform 23"/>
          <p:cNvSpPr/>
          <p:nvPr/>
        </p:nvSpPr>
        <p:spPr>
          <a:xfrm>
            <a:off x="0" y="-1"/>
            <a:ext cx="12192000" cy="1923136"/>
          </a:xfrm>
          <a:custGeom>
            <a:avLst/>
            <a:gdLst>
              <a:gd name="connsiteX0" fmla="*/ 0 w 12192000"/>
              <a:gd name="connsiteY0" fmla="*/ 0 h 1923136"/>
              <a:gd name="connsiteX1" fmla="*/ 12192000 w 12192000"/>
              <a:gd name="connsiteY1" fmla="*/ 0 h 1923136"/>
              <a:gd name="connsiteX2" fmla="*/ 12192000 w 12192000"/>
              <a:gd name="connsiteY2" fmla="*/ 1474573 h 1923136"/>
              <a:gd name="connsiteX3" fmla="*/ 11478842 w 12192000"/>
              <a:gd name="connsiteY3" fmla="*/ 1474573 h 1923136"/>
              <a:gd name="connsiteX4" fmla="*/ 10949947 w 12192000"/>
              <a:gd name="connsiteY4" fmla="*/ 1923136 h 1923136"/>
              <a:gd name="connsiteX5" fmla="*/ 10421053 w 12192000"/>
              <a:gd name="connsiteY5" fmla="*/ 1474573 h 1923136"/>
              <a:gd name="connsiteX6" fmla="*/ 0 w 12192000"/>
              <a:gd name="connsiteY6" fmla="*/ 1474573 h 192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923136">
                <a:moveTo>
                  <a:pt x="0" y="0"/>
                </a:moveTo>
                <a:lnTo>
                  <a:pt x="12192000" y="0"/>
                </a:lnTo>
                <a:lnTo>
                  <a:pt x="12192000" y="1474573"/>
                </a:lnTo>
                <a:lnTo>
                  <a:pt x="11478842" y="1474573"/>
                </a:lnTo>
                <a:lnTo>
                  <a:pt x="10949947" y="1923136"/>
                </a:lnTo>
                <a:lnTo>
                  <a:pt x="10421053" y="1474573"/>
                </a:lnTo>
                <a:lnTo>
                  <a:pt x="0" y="1474573"/>
                </a:lnTo>
                <a:close/>
              </a:path>
            </a:pathLst>
          </a:custGeom>
          <a:solidFill>
            <a:srgbClr val="2D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dirty="0"/>
          </a:p>
        </p:txBody>
      </p:sp>
      <p:sp>
        <p:nvSpPr>
          <p:cNvPr id="3" name="TextBox 2"/>
          <p:cNvSpPr txBox="1"/>
          <p:nvPr/>
        </p:nvSpPr>
        <p:spPr>
          <a:xfrm>
            <a:off x="2021839" y="4337930"/>
            <a:ext cx="1590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 smtClean="0">
                <a:solidFill>
                  <a:srgbClr val="2D6AB3"/>
                </a:solidFill>
                <a:latin typeface="Trebuchet MS" panose="020B0603020202020204" pitchFamily="34" charset="0"/>
              </a:rPr>
              <a:t>WHAT WE DO</a:t>
            </a:r>
            <a:endParaRPr lang="en-AU" b="1" dirty="0">
              <a:solidFill>
                <a:srgbClr val="2D6AB3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09160" y="3644414"/>
            <a:ext cx="69244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Develop and Integrate </a:t>
            </a:r>
            <a:r>
              <a:rPr lang="en-A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leading integrated cloud based Practice Management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We provide </a:t>
            </a:r>
            <a:r>
              <a:rPr lang="en-A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extensive experience </a:t>
            </a:r>
            <a:r>
              <a:rPr lang="en-A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in the migration of business systems to </a:t>
            </a:r>
            <a:r>
              <a:rPr lang="en-AU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Cloud Based Services</a:t>
            </a:r>
            <a:endParaRPr lang="en-AU" sz="16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Provide industry best practices in Change Management, Training and ongoing Support</a:t>
            </a:r>
            <a:endParaRPr lang="en-AU" sz="16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16311" y="2767271"/>
            <a:ext cx="1585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 smtClean="0">
                <a:solidFill>
                  <a:srgbClr val="2D6AB3"/>
                </a:solidFill>
                <a:latin typeface="Trebuchet MS" panose="020B0603020202020204" pitchFamily="34" charset="0"/>
              </a:rPr>
              <a:t>WHO WE ARE</a:t>
            </a:r>
            <a:endParaRPr lang="en-AU" b="1" dirty="0">
              <a:solidFill>
                <a:srgbClr val="2D6AB3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09160" y="2052814"/>
            <a:ext cx="70256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Founded in </a:t>
            </a:r>
            <a:r>
              <a:rPr lang="en-A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2008</a:t>
            </a:r>
            <a:endParaRPr lang="en-AU" sz="16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HubOne</a:t>
            </a:r>
            <a:r>
              <a:rPr lang="en-A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was </a:t>
            </a:r>
            <a:r>
              <a:rPr lang="en-AU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Australia’s first </a:t>
            </a:r>
            <a:r>
              <a:rPr lang="en-A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cloud </a:t>
            </a:r>
            <a:r>
              <a:rPr lang="en-A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integrator</a:t>
            </a:r>
            <a:endParaRPr lang="en-AU" sz="16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We </a:t>
            </a:r>
            <a:r>
              <a:rPr lang="en-A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are IT Specialists to the Accounting </a:t>
            </a:r>
            <a:r>
              <a:rPr lang="en-A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Industry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Over 50 years combined direct Accountancy and IT industry experience</a:t>
            </a:r>
            <a:endParaRPr lang="en-AU" sz="16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23405" y="5998933"/>
            <a:ext cx="14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 smtClean="0">
                <a:solidFill>
                  <a:srgbClr val="2D6AB3"/>
                </a:solidFill>
                <a:latin typeface="Trebuchet MS" panose="020B0603020202020204" pitchFamily="34" charset="0"/>
              </a:rPr>
              <a:t>OUR VALUE</a:t>
            </a:r>
            <a:endParaRPr lang="en-AU" b="1" dirty="0">
              <a:solidFill>
                <a:srgbClr val="2D6AB3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09160" y="5349811"/>
            <a:ext cx="41161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Defining the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Overall Cloud Strategy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Migration, Implementation and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Ongoing Support and </a:t>
            </a:r>
            <a:r>
              <a:rPr lang="en-A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Updates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Partner Program</a:t>
            </a:r>
            <a:endParaRPr lang="en-AU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022439" y="768016"/>
            <a:ext cx="3086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INTRODUCTION</a:t>
            </a:r>
            <a:endParaRPr lang="en-AU" sz="32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43" y="273211"/>
            <a:ext cx="2734962" cy="9242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21" b="79452"/>
          <a:stretch/>
        </p:blipFill>
        <p:spPr>
          <a:xfrm>
            <a:off x="2520600" y="2132958"/>
            <a:ext cx="609601" cy="6343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82" b="39502"/>
          <a:stretch/>
        </p:blipFill>
        <p:spPr>
          <a:xfrm>
            <a:off x="2520600" y="3687140"/>
            <a:ext cx="609601" cy="65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5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4"/>
          <a:stretch/>
        </p:blipFill>
        <p:spPr>
          <a:xfrm>
            <a:off x="-9525" y="1852040"/>
            <a:ext cx="4200524" cy="2202797"/>
          </a:xfrm>
          <a:prstGeom prst="rect">
            <a:avLst/>
          </a:prstGeom>
        </p:spPr>
      </p:pic>
      <p:sp>
        <p:nvSpPr>
          <p:cNvPr id="23" name="Freeform 22"/>
          <p:cNvSpPr/>
          <p:nvPr/>
        </p:nvSpPr>
        <p:spPr>
          <a:xfrm>
            <a:off x="3249260" y="1977081"/>
            <a:ext cx="8952264" cy="2025084"/>
          </a:xfrm>
          <a:custGeom>
            <a:avLst/>
            <a:gdLst>
              <a:gd name="connsiteX0" fmla="*/ 1090613 w 8952264"/>
              <a:gd name="connsiteY0" fmla="*/ 0 h 2059065"/>
              <a:gd name="connsiteX1" fmla="*/ 1094139 w 8952264"/>
              <a:gd name="connsiteY1" fmla="*/ 6617 h 2059065"/>
              <a:gd name="connsiteX2" fmla="*/ 1094139 w 8952264"/>
              <a:gd name="connsiteY2" fmla="*/ 0 h 2059065"/>
              <a:gd name="connsiteX3" fmla="*/ 8952264 w 8952264"/>
              <a:gd name="connsiteY3" fmla="*/ 0 h 2059065"/>
              <a:gd name="connsiteX4" fmla="*/ 8952264 w 8952264"/>
              <a:gd name="connsiteY4" fmla="*/ 2059065 h 2059065"/>
              <a:gd name="connsiteX5" fmla="*/ 1094139 w 8952264"/>
              <a:gd name="connsiteY5" fmla="*/ 2059065 h 2059065"/>
              <a:gd name="connsiteX6" fmla="*/ 1094139 w 8952264"/>
              <a:gd name="connsiteY6" fmla="*/ 2046516 h 2059065"/>
              <a:gd name="connsiteX7" fmla="*/ 0 w 8952264"/>
              <a:gd name="connsiteY7" fmla="*/ 2046516 h 205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52264" h="2059065">
                <a:moveTo>
                  <a:pt x="1090613" y="0"/>
                </a:moveTo>
                <a:lnTo>
                  <a:pt x="1094139" y="6617"/>
                </a:lnTo>
                <a:lnTo>
                  <a:pt x="1094139" y="0"/>
                </a:lnTo>
                <a:lnTo>
                  <a:pt x="8952264" y="0"/>
                </a:lnTo>
                <a:lnTo>
                  <a:pt x="8952264" y="2059065"/>
                </a:lnTo>
                <a:lnTo>
                  <a:pt x="1094139" y="2059065"/>
                </a:lnTo>
                <a:lnTo>
                  <a:pt x="1094139" y="2046516"/>
                </a:lnTo>
                <a:lnTo>
                  <a:pt x="0" y="204651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smtClean="0"/>
              <a:t>   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98"/>
          <a:stretch/>
        </p:blipFill>
        <p:spPr>
          <a:xfrm>
            <a:off x="7618856" y="4365977"/>
            <a:ext cx="4582669" cy="2433481"/>
          </a:xfrm>
          <a:prstGeom prst="rect">
            <a:avLst/>
          </a:prstGeom>
        </p:spPr>
      </p:pic>
      <p:sp>
        <p:nvSpPr>
          <p:cNvPr id="18" name="Freeform 17"/>
          <p:cNvSpPr/>
          <p:nvPr/>
        </p:nvSpPr>
        <p:spPr>
          <a:xfrm>
            <a:off x="-9527" y="4418648"/>
            <a:ext cx="8669718" cy="2204573"/>
          </a:xfrm>
          <a:custGeom>
            <a:avLst/>
            <a:gdLst>
              <a:gd name="connsiteX0" fmla="*/ 0 w 8669718"/>
              <a:gd name="connsiteY0" fmla="*/ 0 h 2226614"/>
              <a:gd name="connsiteX1" fmla="*/ 7477117 w 8669718"/>
              <a:gd name="connsiteY1" fmla="*/ 0 h 2226614"/>
              <a:gd name="connsiteX2" fmla="*/ 7477117 w 8669718"/>
              <a:gd name="connsiteY2" fmla="*/ 1291 h 2226614"/>
              <a:gd name="connsiteX3" fmla="*/ 8669718 w 8669718"/>
              <a:gd name="connsiteY3" fmla="*/ 1291 h 2226614"/>
              <a:gd name="connsiteX4" fmla="*/ 7473347 w 8669718"/>
              <a:gd name="connsiteY4" fmla="*/ 2226614 h 2226614"/>
              <a:gd name="connsiteX5" fmla="*/ 7468226 w 8669718"/>
              <a:gd name="connsiteY5" fmla="*/ 2217089 h 2226614"/>
              <a:gd name="connsiteX6" fmla="*/ 0 w 8669718"/>
              <a:gd name="connsiteY6" fmla="*/ 2217089 h 2226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69718" h="2226614">
                <a:moveTo>
                  <a:pt x="0" y="0"/>
                </a:moveTo>
                <a:lnTo>
                  <a:pt x="7477117" y="0"/>
                </a:lnTo>
                <a:lnTo>
                  <a:pt x="7477117" y="1291"/>
                </a:lnTo>
                <a:lnTo>
                  <a:pt x="8669718" y="1291"/>
                </a:lnTo>
                <a:lnTo>
                  <a:pt x="7473347" y="2226614"/>
                </a:lnTo>
                <a:lnTo>
                  <a:pt x="7468226" y="2217089"/>
                </a:lnTo>
                <a:lnTo>
                  <a:pt x="0" y="221708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/>
          </a:p>
        </p:txBody>
      </p:sp>
      <p:sp>
        <p:nvSpPr>
          <p:cNvPr id="22" name="Freeform 21"/>
          <p:cNvSpPr/>
          <p:nvPr/>
        </p:nvSpPr>
        <p:spPr>
          <a:xfrm rot="10800000">
            <a:off x="0" y="0"/>
            <a:ext cx="12192000" cy="1837411"/>
          </a:xfrm>
          <a:custGeom>
            <a:avLst/>
            <a:gdLst>
              <a:gd name="connsiteX0" fmla="*/ 12192000 w 12192000"/>
              <a:gd name="connsiteY0" fmla="*/ 1837411 h 1837411"/>
              <a:gd name="connsiteX1" fmla="*/ 0 w 12192000"/>
              <a:gd name="connsiteY1" fmla="*/ 1837411 h 1837411"/>
              <a:gd name="connsiteX2" fmla="*/ 0 w 12192000"/>
              <a:gd name="connsiteY2" fmla="*/ 362838 h 1837411"/>
              <a:gd name="connsiteX3" fmla="*/ 814236 w 12192000"/>
              <a:gd name="connsiteY3" fmla="*/ 362838 h 1837411"/>
              <a:gd name="connsiteX4" fmla="*/ 1242053 w 12192000"/>
              <a:gd name="connsiteY4" fmla="*/ 0 h 1837411"/>
              <a:gd name="connsiteX5" fmla="*/ 1669870 w 12192000"/>
              <a:gd name="connsiteY5" fmla="*/ 362838 h 1837411"/>
              <a:gd name="connsiteX6" fmla="*/ 12192000 w 12192000"/>
              <a:gd name="connsiteY6" fmla="*/ 362838 h 1837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37411">
                <a:moveTo>
                  <a:pt x="12192000" y="1837411"/>
                </a:moveTo>
                <a:lnTo>
                  <a:pt x="0" y="1837411"/>
                </a:lnTo>
                <a:lnTo>
                  <a:pt x="0" y="362838"/>
                </a:lnTo>
                <a:lnTo>
                  <a:pt x="814236" y="362838"/>
                </a:lnTo>
                <a:lnTo>
                  <a:pt x="1242053" y="0"/>
                </a:lnTo>
                <a:lnTo>
                  <a:pt x="1669870" y="362838"/>
                </a:lnTo>
                <a:lnTo>
                  <a:pt x="12192000" y="362838"/>
                </a:lnTo>
                <a:close/>
              </a:path>
            </a:pathLst>
          </a:custGeom>
          <a:solidFill>
            <a:srgbClr val="2D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dirty="0"/>
          </a:p>
        </p:txBody>
      </p:sp>
      <p:sp>
        <p:nvSpPr>
          <p:cNvPr id="15" name="TextBox 14"/>
          <p:cNvSpPr txBox="1"/>
          <p:nvPr/>
        </p:nvSpPr>
        <p:spPr>
          <a:xfrm>
            <a:off x="388619" y="4813495"/>
            <a:ext cx="751398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 smtClean="0">
                <a:solidFill>
                  <a:srgbClr val="0070C0"/>
                </a:solidFill>
                <a:latin typeface="Trebuchet MS" panose="020B0603020202020204" pitchFamily="34" charset="0"/>
              </a:rPr>
              <a:t>Head of </a:t>
            </a:r>
            <a:r>
              <a:rPr lang="en-AU" b="1" dirty="0" smtClean="0">
                <a:solidFill>
                  <a:srgbClr val="2D6AB3"/>
                </a:solidFill>
                <a:latin typeface="Trebuchet MS" panose="020B0603020202020204" pitchFamily="34" charset="0"/>
              </a:rPr>
              <a:t>Accountants – </a:t>
            </a:r>
            <a:r>
              <a:rPr lang="en-AU" b="1" dirty="0" smtClean="0">
                <a:solidFill>
                  <a:srgbClr val="0070C0"/>
                </a:solidFill>
                <a:latin typeface="Trebuchet MS" panose="020B0603020202020204" pitchFamily="34" charset="0"/>
              </a:rPr>
              <a:t>Trevor Schoenmaekers</a:t>
            </a:r>
            <a:endParaRPr lang="en-AU" b="1" dirty="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Accounting Partner with over 25 years experience in public practice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1</a:t>
            </a:r>
            <a:r>
              <a:rPr lang="en-AU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st</a:t>
            </a:r>
            <a:r>
              <a:rPr lang="en-A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 Certified Xero Partner in Australia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Wealth of Experience with Accounting Systems</a:t>
            </a:r>
            <a:br>
              <a:rPr lang="en-A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</a:br>
            <a:r>
              <a:rPr lang="en-A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(MYOB, APS and Handy Soft) </a:t>
            </a:r>
            <a:endParaRPr lang="en-AU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88337" y="764760"/>
            <a:ext cx="4020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MANAGEMENT TEAM</a:t>
            </a:r>
            <a:endParaRPr lang="en-AU" sz="32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94525" y="2143915"/>
            <a:ext cx="79498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>
                <a:solidFill>
                  <a:srgbClr val="0070C0"/>
                </a:solidFill>
                <a:latin typeface="Trebuchet MS" panose="020B0603020202020204" pitchFamily="34" charset="0"/>
              </a:rPr>
              <a:t>CEO &amp; Founder </a:t>
            </a:r>
            <a:r>
              <a:rPr lang="en-AU" b="1" dirty="0" smtClean="0">
                <a:solidFill>
                  <a:srgbClr val="2D6AB3"/>
                </a:solidFill>
                <a:latin typeface="Trebuchet MS" panose="020B0603020202020204" pitchFamily="34" charset="0"/>
              </a:rPr>
              <a:t>–</a:t>
            </a:r>
            <a:r>
              <a:rPr lang="en-AU" b="1" dirty="0" smtClean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en-AU" b="1" dirty="0" smtClean="0">
                <a:solidFill>
                  <a:srgbClr val="0070C0"/>
                </a:solidFill>
                <a:latin typeface="Trebuchet MS" panose="020B0603020202020204" pitchFamily="34" charset="0"/>
              </a:rPr>
              <a:t>Nick Beaugeard</a:t>
            </a:r>
            <a:endParaRPr lang="en-AU" b="1" dirty="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An Enterprise IT Architect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Nick has worked within a number of global financial and government institutions ranging from Dimension Data, JP Morgan, BZW, Credit Suisse and the Singapore Government.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Nick has also worked directly in Microsoft Development Teams including the design team of Windows XP and has direct access to Microsoft C Level management as a result</a:t>
            </a:r>
            <a:endParaRPr lang="en-AU" sz="15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43" y="273211"/>
            <a:ext cx="2734962" cy="9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4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44" y="1881365"/>
            <a:ext cx="2865624" cy="101795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026" y="3880532"/>
            <a:ext cx="2108440" cy="9110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433" y="2881018"/>
            <a:ext cx="1845151" cy="7987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96" b="-5991"/>
          <a:stretch/>
        </p:blipFill>
        <p:spPr>
          <a:xfrm>
            <a:off x="7880376" y="3888062"/>
            <a:ext cx="1814208" cy="3039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82" y="5947705"/>
            <a:ext cx="1110988" cy="4652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567" y="4273985"/>
            <a:ext cx="2120238" cy="4413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585" y="2995830"/>
            <a:ext cx="1845432" cy="689969"/>
          </a:xfrm>
          <a:prstGeom prst="rect">
            <a:avLst/>
          </a:prstGeom>
        </p:spPr>
      </p:pic>
      <p:sp>
        <p:nvSpPr>
          <p:cNvPr id="22" name="Freeform 21"/>
          <p:cNvSpPr/>
          <p:nvPr/>
        </p:nvSpPr>
        <p:spPr>
          <a:xfrm>
            <a:off x="0" y="-1"/>
            <a:ext cx="12192000" cy="1923136"/>
          </a:xfrm>
          <a:custGeom>
            <a:avLst/>
            <a:gdLst>
              <a:gd name="connsiteX0" fmla="*/ 0 w 12192000"/>
              <a:gd name="connsiteY0" fmla="*/ 0 h 1923136"/>
              <a:gd name="connsiteX1" fmla="*/ 12192000 w 12192000"/>
              <a:gd name="connsiteY1" fmla="*/ 0 h 1923136"/>
              <a:gd name="connsiteX2" fmla="*/ 12192000 w 12192000"/>
              <a:gd name="connsiteY2" fmla="*/ 1474573 h 1923136"/>
              <a:gd name="connsiteX3" fmla="*/ 11478842 w 12192000"/>
              <a:gd name="connsiteY3" fmla="*/ 1474573 h 1923136"/>
              <a:gd name="connsiteX4" fmla="*/ 10949947 w 12192000"/>
              <a:gd name="connsiteY4" fmla="*/ 1923136 h 1923136"/>
              <a:gd name="connsiteX5" fmla="*/ 10421053 w 12192000"/>
              <a:gd name="connsiteY5" fmla="*/ 1474573 h 1923136"/>
              <a:gd name="connsiteX6" fmla="*/ 0 w 12192000"/>
              <a:gd name="connsiteY6" fmla="*/ 1474573 h 192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923136">
                <a:moveTo>
                  <a:pt x="0" y="0"/>
                </a:moveTo>
                <a:lnTo>
                  <a:pt x="12192000" y="0"/>
                </a:lnTo>
                <a:lnTo>
                  <a:pt x="12192000" y="1474573"/>
                </a:lnTo>
                <a:lnTo>
                  <a:pt x="11478842" y="1474573"/>
                </a:lnTo>
                <a:lnTo>
                  <a:pt x="10949947" y="1923136"/>
                </a:lnTo>
                <a:lnTo>
                  <a:pt x="10421053" y="1474573"/>
                </a:lnTo>
                <a:lnTo>
                  <a:pt x="0" y="1474573"/>
                </a:lnTo>
                <a:close/>
              </a:path>
            </a:pathLst>
          </a:custGeom>
          <a:solidFill>
            <a:srgbClr val="2D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dirty="0"/>
          </a:p>
        </p:txBody>
      </p:sp>
      <p:sp>
        <p:nvSpPr>
          <p:cNvPr id="15" name="Rectangle 14"/>
          <p:cNvSpPr/>
          <p:nvPr/>
        </p:nvSpPr>
        <p:spPr>
          <a:xfrm>
            <a:off x="6596999" y="751260"/>
            <a:ext cx="57206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200" b="1" dirty="0" smtClean="0">
                <a:solidFill>
                  <a:schemeClr val="bg1"/>
                </a:solidFill>
                <a:latin typeface="Terbuchet MS "/>
              </a:rPr>
              <a:t>WHAT WE HAVE ACHIEVED </a:t>
            </a:r>
            <a:endParaRPr lang="en-AU" sz="3200" dirty="0">
              <a:solidFill>
                <a:schemeClr val="bg1"/>
              </a:solidFill>
              <a:latin typeface="Terbuchet MS 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1437" y="3674002"/>
            <a:ext cx="872678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ARN Runner- Up Software Developer of the Year </a:t>
            </a:r>
            <a:r>
              <a:rPr lang="en-A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2013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0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HubOne has taken over 150 Accounting Firms to the Cloud!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0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59464" y="5374853"/>
            <a:ext cx="64894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rebuchet MS" panose="020B0603020202020204" pitchFamily="34" charset="0"/>
              </a:rPr>
              <a:t>HIGHEST PARTNER LEVEL FOR: </a:t>
            </a:r>
            <a:endParaRPr lang="en-AU" sz="2400" b="1" dirty="0">
              <a:solidFill>
                <a:schemeClr val="tx1">
                  <a:lumMod val="85000"/>
                  <a:lumOff val="15000"/>
                </a:schemeClr>
              </a:solidFill>
              <a:latin typeface="Trebuchet MS" panose="020B060302020202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3578" y="5938179"/>
            <a:ext cx="1270977" cy="50776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0468" y="5807065"/>
            <a:ext cx="1939299" cy="7133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7066" y="6009851"/>
            <a:ext cx="1609388" cy="3363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43" y="273211"/>
            <a:ext cx="2734962" cy="9242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1437" y="3078863"/>
            <a:ext cx="681249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ARN </a:t>
            </a:r>
            <a:r>
              <a:rPr lang="en-AU" sz="2000" b="1" dirty="0">
                <a:solidFill>
                  <a:srgbClr val="E83B40"/>
                </a:solidFill>
                <a:latin typeface="Trebuchet MS" panose="020B0603020202020204" pitchFamily="34" charset="0"/>
              </a:rPr>
              <a:t>Winner </a:t>
            </a:r>
            <a:r>
              <a:rPr lang="en-AU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anose="020B0603020202020204" pitchFamily="34" charset="0"/>
              </a:rPr>
              <a:t>Software Developer of the Year 2014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7274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30"/>
          <p:cNvSpPr/>
          <p:nvPr/>
        </p:nvSpPr>
        <p:spPr>
          <a:xfrm>
            <a:off x="0" y="-1"/>
            <a:ext cx="12192000" cy="1923136"/>
          </a:xfrm>
          <a:custGeom>
            <a:avLst/>
            <a:gdLst>
              <a:gd name="connsiteX0" fmla="*/ 0 w 12192000"/>
              <a:gd name="connsiteY0" fmla="*/ 0 h 1923136"/>
              <a:gd name="connsiteX1" fmla="*/ 12192000 w 12192000"/>
              <a:gd name="connsiteY1" fmla="*/ 0 h 1923136"/>
              <a:gd name="connsiteX2" fmla="*/ 12192000 w 12192000"/>
              <a:gd name="connsiteY2" fmla="*/ 1474573 h 1923136"/>
              <a:gd name="connsiteX3" fmla="*/ 11478842 w 12192000"/>
              <a:gd name="connsiteY3" fmla="*/ 1474573 h 1923136"/>
              <a:gd name="connsiteX4" fmla="*/ 10949947 w 12192000"/>
              <a:gd name="connsiteY4" fmla="*/ 1923136 h 1923136"/>
              <a:gd name="connsiteX5" fmla="*/ 10421053 w 12192000"/>
              <a:gd name="connsiteY5" fmla="*/ 1474573 h 1923136"/>
              <a:gd name="connsiteX6" fmla="*/ 0 w 12192000"/>
              <a:gd name="connsiteY6" fmla="*/ 1474573 h 192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923136">
                <a:moveTo>
                  <a:pt x="0" y="0"/>
                </a:moveTo>
                <a:lnTo>
                  <a:pt x="12192000" y="0"/>
                </a:lnTo>
                <a:lnTo>
                  <a:pt x="12192000" y="1474573"/>
                </a:lnTo>
                <a:lnTo>
                  <a:pt x="11478842" y="1474573"/>
                </a:lnTo>
                <a:lnTo>
                  <a:pt x="10949947" y="1923136"/>
                </a:lnTo>
                <a:lnTo>
                  <a:pt x="10421053" y="1474573"/>
                </a:lnTo>
                <a:lnTo>
                  <a:pt x="0" y="1474573"/>
                </a:lnTo>
                <a:close/>
              </a:path>
            </a:pathLst>
          </a:custGeom>
          <a:solidFill>
            <a:srgbClr val="2D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dirty="0"/>
          </a:p>
        </p:txBody>
      </p:sp>
      <p:sp>
        <p:nvSpPr>
          <p:cNvPr id="11" name="Rectangle 10"/>
          <p:cNvSpPr/>
          <p:nvPr/>
        </p:nvSpPr>
        <p:spPr>
          <a:xfrm>
            <a:off x="7456304" y="775029"/>
            <a:ext cx="46522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200" b="1" dirty="0" smtClean="0">
                <a:solidFill>
                  <a:schemeClr val="bg1"/>
                </a:solidFill>
                <a:latin typeface="Terbuchet MS "/>
              </a:rPr>
              <a:t>CLOUD TECHNOLOGY</a:t>
            </a:r>
            <a:endParaRPr lang="en-AU" sz="3200" dirty="0">
              <a:solidFill>
                <a:schemeClr val="bg1"/>
              </a:solidFill>
              <a:latin typeface="Terbuchet MS 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43" y="273211"/>
            <a:ext cx="2734962" cy="92428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63610" y="2021428"/>
            <a:ext cx="7739215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The benefits of moving your business </a:t>
            </a:r>
            <a:br>
              <a:rPr lang="en-A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</a:br>
            <a:r>
              <a:rPr lang="en-AU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practice to the Cloud :</a:t>
            </a:r>
          </a:p>
          <a:p>
            <a:endParaRPr lang="en-AU" dirty="0" smtClean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Work anywhere</a:t>
            </a:r>
          </a:p>
          <a:p>
            <a:pPr lvl="1"/>
            <a:endParaRPr lang="en-AU" dirty="0" smtClean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Decreased down time (server)</a:t>
            </a:r>
          </a:p>
          <a:p>
            <a:pPr lvl="1"/>
            <a:endParaRPr lang="en-AU" dirty="0" smtClean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Reduced costs</a:t>
            </a:r>
          </a:p>
          <a:p>
            <a:pPr lvl="1"/>
            <a:endParaRPr lang="en-AU" dirty="0" smtClean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Reduced administration</a:t>
            </a:r>
          </a:p>
          <a:p>
            <a:pPr lvl="1"/>
            <a:endParaRPr lang="en-AU" dirty="0" smtClean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Productivity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AU" dirty="0" smtClean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Provides Enterprise Class Service at SMB pricing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AU" dirty="0" smtClean="0"/>
          </a:p>
          <a:p>
            <a:endParaRPr lang="en-A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" r="28924"/>
          <a:stretch/>
        </p:blipFill>
        <p:spPr>
          <a:xfrm>
            <a:off x="6359648" y="1458097"/>
            <a:ext cx="5854119" cy="539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8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6127" y="963020"/>
            <a:ext cx="1838325" cy="1465855"/>
          </a:xfrm>
          <a:prstGeom prst="rect">
            <a:avLst/>
          </a:prstGeom>
          <a:solidFill>
            <a:srgbClr val="2D6AB3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5" name="Rectangle 4"/>
          <p:cNvSpPr/>
          <p:nvPr/>
        </p:nvSpPr>
        <p:spPr>
          <a:xfrm>
            <a:off x="2488951" y="963019"/>
            <a:ext cx="1838325" cy="1465856"/>
          </a:xfrm>
          <a:prstGeom prst="rect">
            <a:avLst/>
          </a:prstGeom>
          <a:solidFill>
            <a:srgbClr val="2D6AB3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" name="Rectangle 5"/>
          <p:cNvSpPr/>
          <p:nvPr/>
        </p:nvSpPr>
        <p:spPr>
          <a:xfrm>
            <a:off x="4606636" y="963018"/>
            <a:ext cx="1838325" cy="1465857"/>
          </a:xfrm>
          <a:prstGeom prst="rect">
            <a:avLst/>
          </a:prstGeom>
          <a:solidFill>
            <a:srgbClr val="2D6AB3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7" name="Rectangle 6"/>
          <p:cNvSpPr/>
          <p:nvPr/>
        </p:nvSpPr>
        <p:spPr>
          <a:xfrm>
            <a:off x="6769460" y="963018"/>
            <a:ext cx="1838325" cy="1465857"/>
          </a:xfrm>
          <a:prstGeom prst="rect">
            <a:avLst/>
          </a:prstGeom>
          <a:solidFill>
            <a:srgbClr val="2D6AB3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8" name="Rectangle 7"/>
          <p:cNvSpPr/>
          <p:nvPr/>
        </p:nvSpPr>
        <p:spPr>
          <a:xfrm>
            <a:off x="326127" y="2763245"/>
            <a:ext cx="1838325" cy="1465855"/>
          </a:xfrm>
          <a:prstGeom prst="rect">
            <a:avLst/>
          </a:prstGeom>
          <a:solidFill>
            <a:srgbClr val="2D6AB3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9" name="Rectangle 8"/>
          <p:cNvSpPr/>
          <p:nvPr/>
        </p:nvSpPr>
        <p:spPr>
          <a:xfrm>
            <a:off x="2488951" y="2763244"/>
            <a:ext cx="1838325" cy="1465856"/>
          </a:xfrm>
          <a:prstGeom prst="rect">
            <a:avLst/>
          </a:prstGeom>
          <a:solidFill>
            <a:srgbClr val="2D6AB3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0" name="Rectangle 9"/>
          <p:cNvSpPr/>
          <p:nvPr/>
        </p:nvSpPr>
        <p:spPr>
          <a:xfrm>
            <a:off x="4606636" y="2763243"/>
            <a:ext cx="1838325" cy="1465857"/>
          </a:xfrm>
          <a:prstGeom prst="rect">
            <a:avLst/>
          </a:prstGeom>
          <a:solidFill>
            <a:srgbClr val="2D6AB3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" name="Rectangle 10"/>
          <p:cNvSpPr/>
          <p:nvPr/>
        </p:nvSpPr>
        <p:spPr>
          <a:xfrm>
            <a:off x="6769460" y="2763243"/>
            <a:ext cx="1838325" cy="1465857"/>
          </a:xfrm>
          <a:prstGeom prst="rect">
            <a:avLst/>
          </a:prstGeom>
          <a:solidFill>
            <a:srgbClr val="2D6AB3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2" name="Rectangle 11"/>
          <p:cNvSpPr/>
          <p:nvPr/>
        </p:nvSpPr>
        <p:spPr>
          <a:xfrm>
            <a:off x="326127" y="4563468"/>
            <a:ext cx="1838325" cy="1465855"/>
          </a:xfrm>
          <a:prstGeom prst="rect">
            <a:avLst/>
          </a:prstGeom>
          <a:solidFill>
            <a:srgbClr val="2D6AB3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3" name="Rectangle 12"/>
          <p:cNvSpPr/>
          <p:nvPr/>
        </p:nvSpPr>
        <p:spPr>
          <a:xfrm>
            <a:off x="2488951" y="4563467"/>
            <a:ext cx="1838325" cy="1465856"/>
          </a:xfrm>
          <a:prstGeom prst="rect">
            <a:avLst/>
          </a:prstGeom>
          <a:solidFill>
            <a:srgbClr val="2D6AB3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" name="Rectangle 13"/>
          <p:cNvSpPr/>
          <p:nvPr/>
        </p:nvSpPr>
        <p:spPr>
          <a:xfrm>
            <a:off x="4606636" y="4563466"/>
            <a:ext cx="1838325" cy="1465857"/>
          </a:xfrm>
          <a:prstGeom prst="rect">
            <a:avLst/>
          </a:prstGeom>
          <a:solidFill>
            <a:srgbClr val="2D6AB3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5" name="Rectangle 14"/>
          <p:cNvSpPr/>
          <p:nvPr/>
        </p:nvSpPr>
        <p:spPr>
          <a:xfrm>
            <a:off x="6769460" y="4563466"/>
            <a:ext cx="1838325" cy="1465857"/>
          </a:xfrm>
          <a:prstGeom prst="rect">
            <a:avLst/>
          </a:prstGeom>
          <a:solidFill>
            <a:srgbClr val="2D6AB3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2" name="Freeform 31"/>
          <p:cNvSpPr/>
          <p:nvPr/>
        </p:nvSpPr>
        <p:spPr>
          <a:xfrm rot="16200000">
            <a:off x="7132843" y="1798843"/>
            <a:ext cx="6858000" cy="3260314"/>
          </a:xfrm>
          <a:custGeom>
            <a:avLst/>
            <a:gdLst>
              <a:gd name="connsiteX0" fmla="*/ 6858000 w 6858000"/>
              <a:gd name="connsiteY0" fmla="*/ 498064 h 3260314"/>
              <a:gd name="connsiteX1" fmla="*/ 6858000 w 6858000"/>
              <a:gd name="connsiteY1" fmla="*/ 3260314 h 3260314"/>
              <a:gd name="connsiteX2" fmla="*/ 0 w 6858000"/>
              <a:gd name="connsiteY2" fmla="*/ 3260314 h 3260314"/>
              <a:gd name="connsiteX3" fmla="*/ 0 w 6858000"/>
              <a:gd name="connsiteY3" fmla="*/ 498064 h 3260314"/>
              <a:gd name="connsiteX4" fmla="*/ 5458644 w 6858000"/>
              <a:gd name="connsiteY4" fmla="*/ 498064 h 3260314"/>
              <a:gd name="connsiteX5" fmla="*/ 5894983 w 6858000"/>
              <a:gd name="connsiteY5" fmla="*/ 0 h 3260314"/>
              <a:gd name="connsiteX6" fmla="*/ 6331322 w 6858000"/>
              <a:gd name="connsiteY6" fmla="*/ 498064 h 3260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3260314">
                <a:moveTo>
                  <a:pt x="6858000" y="498064"/>
                </a:moveTo>
                <a:lnTo>
                  <a:pt x="6858000" y="3260314"/>
                </a:lnTo>
                <a:lnTo>
                  <a:pt x="0" y="3260314"/>
                </a:lnTo>
                <a:lnTo>
                  <a:pt x="0" y="498064"/>
                </a:lnTo>
                <a:lnTo>
                  <a:pt x="5458644" y="498064"/>
                </a:lnTo>
                <a:lnTo>
                  <a:pt x="5894983" y="0"/>
                </a:lnTo>
                <a:lnTo>
                  <a:pt x="6331322" y="498064"/>
                </a:lnTo>
                <a:close/>
              </a:path>
            </a:pathLst>
          </a:custGeom>
          <a:solidFill>
            <a:srgbClr val="2D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dirty="0"/>
          </a:p>
        </p:txBody>
      </p:sp>
      <p:sp>
        <p:nvSpPr>
          <p:cNvPr id="18" name="Rectangle 17"/>
          <p:cNvSpPr/>
          <p:nvPr/>
        </p:nvSpPr>
        <p:spPr>
          <a:xfrm>
            <a:off x="9540914" y="676980"/>
            <a:ext cx="2749471" cy="1380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3600" b="1" dirty="0" smtClean="0">
                <a:solidFill>
                  <a:schemeClr val="bg1"/>
                </a:solidFill>
                <a:latin typeface="Terbuchet MS "/>
              </a:rPr>
              <a:t>One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3600" b="1" dirty="0" smtClean="0">
                <a:solidFill>
                  <a:schemeClr val="bg1"/>
                </a:solidFill>
                <a:latin typeface="Terbuchet MS "/>
              </a:rPr>
              <a:t>Practice™</a:t>
            </a:r>
            <a:endParaRPr lang="en-AU" sz="2800" dirty="0">
              <a:solidFill>
                <a:schemeClr val="bg1"/>
              </a:solidFill>
              <a:effectLst/>
              <a:latin typeface="Terbuchet MS 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2282" y="1331622"/>
            <a:ext cx="14880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AU" sz="2400" b="1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OTHER </a:t>
            </a:r>
            <a:br>
              <a:rPr lang="en-AU" sz="2400" b="1" dirty="0" smtClean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n-AU" sz="2400" b="1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SERVICES</a:t>
            </a:r>
            <a:endParaRPr lang="en-AU" sz="2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534807" y="1405619"/>
            <a:ext cx="17489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AU" sz="2000" b="1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CORPORATE </a:t>
            </a:r>
            <a:br>
              <a:rPr lang="en-AU" sz="2000" b="1" dirty="0" smtClean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n-AU" sz="2000" b="1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SECRETARIAL</a:t>
            </a:r>
            <a:endParaRPr lang="en-AU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032543" y="1476700"/>
            <a:ext cx="10310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AU" sz="2800" b="1" dirty="0">
                <a:solidFill>
                  <a:schemeClr val="bg1"/>
                </a:solidFill>
                <a:latin typeface="Trebuchet MS" panose="020B0603020202020204" pitchFamily="34" charset="0"/>
              </a:rPr>
              <a:t>SMSF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279408" y="1476700"/>
            <a:ext cx="8143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AU" sz="2800" b="1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TAX</a:t>
            </a:r>
            <a:endParaRPr lang="en-AU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65881" y="3244334"/>
            <a:ext cx="17588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AU" sz="2000" b="1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LEDGER AND </a:t>
            </a:r>
            <a:br>
              <a:rPr lang="en-AU" sz="2000" b="1" dirty="0" smtClean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n-AU" sz="2000" b="1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ACCOUNTING</a:t>
            </a:r>
            <a:endParaRPr lang="en-AU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504027" y="3142228"/>
            <a:ext cx="18533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AU" sz="2000" b="1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PRACTICE </a:t>
            </a:r>
            <a:br>
              <a:rPr lang="en-AU" sz="2000" b="1" dirty="0" smtClean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n-AU" sz="2000" b="1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MANAGEMENT</a:t>
            </a:r>
            <a:endParaRPr lang="en-AU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606636" y="3142228"/>
            <a:ext cx="18533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AU" sz="2000" b="1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DOCUMENT </a:t>
            </a:r>
            <a:br>
              <a:rPr lang="en-AU" sz="2000" b="1" dirty="0" smtClean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n-AU" sz="2000" b="1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MANAGEMENT</a:t>
            </a:r>
            <a:endParaRPr lang="en-AU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709398" y="3173005"/>
            <a:ext cx="19918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AU" b="1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REAL TIME </a:t>
            </a:r>
            <a:br>
              <a:rPr lang="en-AU" b="1" dirty="0" smtClean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n-AU" b="1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COMMUNICATION</a:t>
            </a:r>
            <a:endParaRPr lang="en-AU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99355" y="4880895"/>
            <a:ext cx="18918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AU" sz="2400" b="1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DESKTOP </a:t>
            </a:r>
            <a:br>
              <a:rPr lang="en-AU" sz="2400" b="1" dirty="0" smtClean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n-AU" sz="2400" b="1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COMPUTING</a:t>
            </a:r>
            <a:endParaRPr lang="en-AU" sz="24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458720" y="4973227"/>
            <a:ext cx="18536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AU" sz="2000" b="1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WEBSITE</a:t>
            </a:r>
            <a:r>
              <a:rPr lang="en-AU" sz="2000" b="1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en-AU" sz="2000" b="1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AND </a:t>
            </a:r>
            <a:br>
              <a:rPr lang="en-AU" sz="2000" b="1" dirty="0" smtClean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n-AU" sz="2000" b="1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MARKETING</a:t>
            </a:r>
            <a:endParaRPr lang="en-AU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542730" y="4957812"/>
            <a:ext cx="19757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AU" b="1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EMAIL AND </a:t>
            </a:r>
            <a:br>
              <a:rPr lang="en-AU" b="1" dirty="0" smtClean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n-AU" b="1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COLLABORATION</a:t>
            </a:r>
            <a:endParaRPr lang="en-AU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801795" y="4957811"/>
            <a:ext cx="18070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AU" b="1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INTERNET, </a:t>
            </a:r>
            <a:br>
              <a:rPr lang="en-AU" b="1" dirty="0" smtClean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n-AU" b="1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VOICE AND FAX</a:t>
            </a:r>
            <a:endParaRPr lang="en-AU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444" y="5866642"/>
            <a:ext cx="1862410" cy="62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7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32"/>
          <p:cNvSpPr/>
          <p:nvPr/>
        </p:nvSpPr>
        <p:spPr>
          <a:xfrm rot="5400000">
            <a:off x="-1749325" y="1749325"/>
            <a:ext cx="6858000" cy="3359350"/>
          </a:xfrm>
          <a:custGeom>
            <a:avLst/>
            <a:gdLst>
              <a:gd name="connsiteX0" fmla="*/ 0 w 6858000"/>
              <a:gd name="connsiteY0" fmla="*/ 3359350 h 3359350"/>
              <a:gd name="connsiteX1" fmla="*/ 0 w 6858000"/>
              <a:gd name="connsiteY1" fmla="*/ 597100 h 3359350"/>
              <a:gd name="connsiteX2" fmla="*/ 749484 w 6858000"/>
              <a:gd name="connsiteY2" fmla="*/ 597100 h 3359350"/>
              <a:gd name="connsiteX3" fmla="*/ 1272584 w 6858000"/>
              <a:gd name="connsiteY3" fmla="*/ 0 h 3359350"/>
              <a:gd name="connsiteX4" fmla="*/ 1795684 w 6858000"/>
              <a:gd name="connsiteY4" fmla="*/ 597100 h 3359350"/>
              <a:gd name="connsiteX5" fmla="*/ 6858000 w 6858000"/>
              <a:gd name="connsiteY5" fmla="*/ 597100 h 3359350"/>
              <a:gd name="connsiteX6" fmla="*/ 6858000 w 6858000"/>
              <a:gd name="connsiteY6" fmla="*/ 3359350 h 335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3359350">
                <a:moveTo>
                  <a:pt x="0" y="3359350"/>
                </a:moveTo>
                <a:lnTo>
                  <a:pt x="0" y="597100"/>
                </a:lnTo>
                <a:lnTo>
                  <a:pt x="749484" y="597100"/>
                </a:lnTo>
                <a:lnTo>
                  <a:pt x="1272584" y="0"/>
                </a:lnTo>
                <a:lnTo>
                  <a:pt x="1795684" y="597100"/>
                </a:lnTo>
                <a:lnTo>
                  <a:pt x="6858000" y="597100"/>
                </a:lnTo>
                <a:lnTo>
                  <a:pt x="6858000" y="3359350"/>
                </a:lnTo>
                <a:close/>
              </a:path>
            </a:pathLst>
          </a:custGeom>
          <a:solidFill>
            <a:srgbClr val="2D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dirty="0"/>
          </a:p>
        </p:txBody>
      </p:sp>
      <p:sp>
        <p:nvSpPr>
          <p:cNvPr id="6" name="Rectangle 5"/>
          <p:cNvSpPr/>
          <p:nvPr/>
        </p:nvSpPr>
        <p:spPr>
          <a:xfrm>
            <a:off x="111164" y="676980"/>
            <a:ext cx="2749471" cy="12779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3600" b="1" dirty="0" smtClean="0">
                <a:solidFill>
                  <a:schemeClr val="bg1"/>
                </a:solidFill>
                <a:latin typeface="Terbuchet MS "/>
              </a:rPr>
              <a:t>One Practice™</a:t>
            </a:r>
            <a:endParaRPr lang="en-AU" sz="2800" dirty="0">
              <a:solidFill>
                <a:schemeClr val="bg1"/>
              </a:solidFill>
              <a:effectLst/>
              <a:latin typeface="Terbuchet MS 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17002" y="343348"/>
            <a:ext cx="1838325" cy="1800000"/>
          </a:xfrm>
          <a:prstGeom prst="rect">
            <a:avLst/>
          </a:prstGeom>
          <a:solidFill>
            <a:srgbClr val="2D6AB3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8" name="Rectangle 7"/>
          <p:cNvSpPr/>
          <p:nvPr/>
        </p:nvSpPr>
        <p:spPr>
          <a:xfrm>
            <a:off x="5679826" y="343348"/>
            <a:ext cx="1838325" cy="1800000"/>
          </a:xfrm>
          <a:prstGeom prst="rect">
            <a:avLst/>
          </a:prstGeom>
          <a:solidFill>
            <a:srgbClr val="2D6AB3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9" name="Rectangle 8"/>
          <p:cNvSpPr/>
          <p:nvPr/>
        </p:nvSpPr>
        <p:spPr>
          <a:xfrm>
            <a:off x="7797511" y="343346"/>
            <a:ext cx="1838325" cy="1800000"/>
          </a:xfrm>
          <a:prstGeom prst="rect">
            <a:avLst/>
          </a:prstGeom>
          <a:solidFill>
            <a:srgbClr val="2D6AB3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0" name="Rectangle 9"/>
          <p:cNvSpPr/>
          <p:nvPr/>
        </p:nvSpPr>
        <p:spPr>
          <a:xfrm>
            <a:off x="9960335" y="343346"/>
            <a:ext cx="1838325" cy="1800000"/>
          </a:xfrm>
          <a:prstGeom prst="rect">
            <a:avLst/>
          </a:prstGeom>
          <a:solidFill>
            <a:srgbClr val="2D6AB3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" name="Rectangle 10"/>
          <p:cNvSpPr/>
          <p:nvPr/>
        </p:nvSpPr>
        <p:spPr>
          <a:xfrm>
            <a:off x="3517002" y="2477494"/>
            <a:ext cx="1838325" cy="1800000"/>
          </a:xfrm>
          <a:prstGeom prst="rect">
            <a:avLst/>
          </a:prstGeom>
          <a:solidFill>
            <a:srgbClr val="2D6AB3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2" name="Rectangle 11"/>
          <p:cNvSpPr/>
          <p:nvPr/>
        </p:nvSpPr>
        <p:spPr>
          <a:xfrm>
            <a:off x="5679826" y="2477494"/>
            <a:ext cx="1838325" cy="1800000"/>
          </a:xfrm>
          <a:prstGeom prst="rect">
            <a:avLst/>
          </a:prstGeom>
          <a:solidFill>
            <a:srgbClr val="2D6AB3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3" name="Rectangle 12"/>
          <p:cNvSpPr/>
          <p:nvPr/>
        </p:nvSpPr>
        <p:spPr>
          <a:xfrm>
            <a:off x="7797511" y="2477492"/>
            <a:ext cx="1838325" cy="1800000"/>
          </a:xfrm>
          <a:prstGeom prst="rect">
            <a:avLst/>
          </a:prstGeom>
          <a:solidFill>
            <a:srgbClr val="2D6AB3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" name="Rectangle 13"/>
          <p:cNvSpPr/>
          <p:nvPr/>
        </p:nvSpPr>
        <p:spPr>
          <a:xfrm>
            <a:off x="9960335" y="2477492"/>
            <a:ext cx="1838325" cy="1800000"/>
          </a:xfrm>
          <a:prstGeom prst="rect">
            <a:avLst/>
          </a:prstGeom>
          <a:solidFill>
            <a:srgbClr val="2D6AB3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5" name="Rectangle 14"/>
          <p:cNvSpPr/>
          <p:nvPr/>
        </p:nvSpPr>
        <p:spPr>
          <a:xfrm>
            <a:off x="3517002" y="4533367"/>
            <a:ext cx="1838325" cy="1800000"/>
          </a:xfrm>
          <a:prstGeom prst="rect">
            <a:avLst/>
          </a:prstGeom>
          <a:solidFill>
            <a:srgbClr val="2D6AB3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6" name="Rectangle 15"/>
          <p:cNvSpPr/>
          <p:nvPr/>
        </p:nvSpPr>
        <p:spPr>
          <a:xfrm>
            <a:off x="5679826" y="4533367"/>
            <a:ext cx="1838325" cy="1800000"/>
          </a:xfrm>
          <a:prstGeom prst="rect">
            <a:avLst/>
          </a:prstGeom>
          <a:solidFill>
            <a:srgbClr val="2D6AB3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7" name="Rectangle 16"/>
          <p:cNvSpPr/>
          <p:nvPr/>
        </p:nvSpPr>
        <p:spPr>
          <a:xfrm>
            <a:off x="7797511" y="4533365"/>
            <a:ext cx="1838325" cy="1800000"/>
          </a:xfrm>
          <a:prstGeom prst="rect">
            <a:avLst/>
          </a:prstGeom>
          <a:solidFill>
            <a:srgbClr val="2D6AB3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8" name="Rectangle 17"/>
          <p:cNvSpPr/>
          <p:nvPr/>
        </p:nvSpPr>
        <p:spPr>
          <a:xfrm>
            <a:off x="9960335" y="4533365"/>
            <a:ext cx="1838325" cy="1800000"/>
          </a:xfrm>
          <a:prstGeom prst="rect">
            <a:avLst/>
          </a:prstGeom>
          <a:solidFill>
            <a:srgbClr val="2D6AB3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9" name="TextBox 18"/>
          <p:cNvSpPr txBox="1"/>
          <p:nvPr/>
        </p:nvSpPr>
        <p:spPr>
          <a:xfrm>
            <a:off x="3614107" y="468717"/>
            <a:ext cx="179866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b="1" dirty="0" smtClean="0">
                <a:solidFill>
                  <a:schemeClr val="bg1"/>
                </a:solidFill>
                <a:latin typeface="Terbuchet MS "/>
              </a:rPr>
              <a:t>Other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00" dirty="0" smtClean="0">
                <a:solidFill>
                  <a:schemeClr val="bg1"/>
                </a:solidFill>
                <a:latin typeface="Terbuchet MS "/>
              </a:rPr>
              <a:t>Enable HR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00" dirty="0" smtClean="0">
                <a:solidFill>
                  <a:schemeClr val="bg1"/>
                </a:solidFill>
                <a:latin typeface="Terbuchet MS "/>
              </a:rPr>
              <a:t>Practice ignition</a:t>
            </a:r>
            <a:endParaRPr lang="en-AU" sz="1200" dirty="0">
              <a:solidFill>
                <a:schemeClr val="bg1"/>
              </a:solidFill>
              <a:latin typeface="Terbuchet MS 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53621" y="468717"/>
            <a:ext cx="11343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b="1" dirty="0" smtClean="0">
                <a:solidFill>
                  <a:schemeClr val="bg1"/>
                </a:solidFill>
                <a:latin typeface="Terbuchet MS "/>
              </a:rPr>
              <a:t>Corporate </a:t>
            </a:r>
            <a:br>
              <a:rPr lang="en-AU" sz="1400" b="1" dirty="0" smtClean="0">
                <a:solidFill>
                  <a:schemeClr val="bg1"/>
                </a:solidFill>
                <a:latin typeface="Terbuchet MS "/>
              </a:rPr>
            </a:br>
            <a:r>
              <a:rPr lang="en-AU" sz="1400" b="1" dirty="0" smtClean="0">
                <a:solidFill>
                  <a:schemeClr val="bg1"/>
                </a:solidFill>
                <a:latin typeface="Terbuchet MS "/>
              </a:rPr>
              <a:t>Secretarial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00" dirty="0" smtClean="0">
                <a:solidFill>
                  <a:schemeClr val="bg1"/>
                </a:solidFill>
                <a:latin typeface="Terbuchet MS "/>
              </a:rPr>
              <a:t>BGL CAS</a:t>
            </a:r>
            <a:endParaRPr lang="en-AU" sz="1200" dirty="0">
              <a:solidFill>
                <a:schemeClr val="bg1"/>
              </a:solidFill>
              <a:latin typeface="Terbuchet MS 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977528" y="468717"/>
            <a:ext cx="130837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b="1" dirty="0" smtClean="0">
                <a:solidFill>
                  <a:schemeClr val="bg1"/>
                </a:solidFill>
                <a:latin typeface="Terbuchet MS "/>
              </a:rPr>
              <a:t>SMSF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00" dirty="0" smtClean="0">
                <a:solidFill>
                  <a:schemeClr val="bg1"/>
                </a:solidFill>
                <a:latin typeface="Terbuchet MS "/>
              </a:rPr>
              <a:t>Class Super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00" dirty="0" err="1" smtClean="0">
                <a:solidFill>
                  <a:schemeClr val="bg1"/>
                </a:solidFill>
                <a:latin typeface="Terbuchet MS "/>
              </a:rPr>
              <a:t>SimpleFund</a:t>
            </a:r>
            <a:endParaRPr lang="en-AU" sz="1200" dirty="0">
              <a:solidFill>
                <a:schemeClr val="bg1"/>
              </a:solidFill>
              <a:latin typeface="Terbuchet MS 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081874" y="468717"/>
            <a:ext cx="143545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b="1" dirty="0" smtClean="0">
                <a:solidFill>
                  <a:schemeClr val="bg1"/>
                </a:solidFill>
                <a:latin typeface="Terbuchet MS "/>
              </a:rPr>
              <a:t>Tax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00" dirty="0" smtClean="0">
                <a:solidFill>
                  <a:schemeClr val="bg1"/>
                </a:solidFill>
                <a:latin typeface="Terbuchet MS "/>
              </a:rPr>
              <a:t>HandiTax</a:t>
            </a:r>
            <a:endParaRPr lang="en-AU" sz="1200" dirty="0">
              <a:solidFill>
                <a:schemeClr val="bg1"/>
              </a:solidFill>
              <a:latin typeface="Terbuchet MS 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00" dirty="0" smtClean="0">
                <a:solidFill>
                  <a:schemeClr val="bg1"/>
                </a:solidFill>
                <a:latin typeface="Terbuchet MS "/>
              </a:rPr>
              <a:t>Workflow Max</a:t>
            </a:r>
            <a:endParaRPr lang="en-AU" sz="1200" dirty="0">
              <a:solidFill>
                <a:schemeClr val="bg1"/>
              </a:solidFill>
              <a:latin typeface="Terbuchet MS 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12538" y="2594867"/>
            <a:ext cx="121700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b="1" dirty="0" smtClean="0">
                <a:solidFill>
                  <a:schemeClr val="bg1"/>
                </a:solidFill>
                <a:latin typeface="Terbuchet MS "/>
              </a:rPr>
              <a:t>Ledger and </a:t>
            </a:r>
            <a:br>
              <a:rPr lang="en-AU" sz="1400" b="1" dirty="0" smtClean="0">
                <a:solidFill>
                  <a:schemeClr val="bg1"/>
                </a:solidFill>
                <a:latin typeface="Terbuchet MS "/>
              </a:rPr>
            </a:br>
            <a:r>
              <a:rPr lang="en-AU" sz="1400" b="1" dirty="0" smtClean="0">
                <a:solidFill>
                  <a:schemeClr val="bg1"/>
                </a:solidFill>
                <a:latin typeface="Terbuchet MS "/>
              </a:rPr>
              <a:t>Accounting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00" dirty="0" smtClean="0">
                <a:solidFill>
                  <a:schemeClr val="bg1"/>
                </a:solidFill>
                <a:latin typeface="Terbuchet MS "/>
              </a:rPr>
              <a:t>Xero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00" dirty="0" smtClean="0">
                <a:solidFill>
                  <a:schemeClr val="bg1"/>
                </a:solidFill>
                <a:latin typeface="Terbuchet MS "/>
              </a:rPr>
              <a:t>Spotlight</a:t>
            </a:r>
            <a:endParaRPr lang="en-AU" sz="1200" dirty="0">
              <a:solidFill>
                <a:schemeClr val="bg1"/>
              </a:solidFill>
              <a:latin typeface="Terbuchet MS 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78892" y="2594867"/>
            <a:ext cx="143821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b="1" dirty="0" smtClean="0">
                <a:solidFill>
                  <a:schemeClr val="bg1"/>
                </a:solidFill>
                <a:latin typeface="Terbuchet MS "/>
              </a:rPr>
              <a:t>Practice </a:t>
            </a:r>
            <a:br>
              <a:rPr lang="en-AU" sz="1400" b="1" dirty="0" smtClean="0">
                <a:solidFill>
                  <a:schemeClr val="bg1"/>
                </a:solidFill>
                <a:latin typeface="Terbuchet MS "/>
              </a:rPr>
            </a:br>
            <a:r>
              <a:rPr lang="en-AU" sz="1400" b="1" dirty="0" smtClean="0">
                <a:solidFill>
                  <a:schemeClr val="bg1"/>
                </a:solidFill>
                <a:latin typeface="Terbuchet MS "/>
              </a:rPr>
              <a:t>Management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00" dirty="0" smtClean="0">
                <a:solidFill>
                  <a:schemeClr val="bg1"/>
                </a:solidFill>
                <a:latin typeface="Terbuchet MS "/>
              </a:rPr>
              <a:t>Workflow Max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00" dirty="0" smtClean="0">
                <a:solidFill>
                  <a:schemeClr val="bg1"/>
                </a:solidFill>
                <a:latin typeface="Terbuchet MS "/>
              </a:rPr>
              <a:t>Xero Practice </a:t>
            </a:r>
            <a:br>
              <a:rPr lang="en-AU" sz="1200" dirty="0" smtClean="0">
                <a:solidFill>
                  <a:schemeClr val="bg1"/>
                </a:solidFill>
                <a:latin typeface="Terbuchet MS "/>
              </a:rPr>
            </a:br>
            <a:r>
              <a:rPr lang="en-AU" sz="1200" dirty="0" smtClean="0">
                <a:solidFill>
                  <a:schemeClr val="bg1"/>
                </a:solidFill>
                <a:latin typeface="Terbuchet MS "/>
              </a:rPr>
              <a:t>Manger</a:t>
            </a:r>
            <a:endParaRPr lang="en-AU" sz="1200" dirty="0">
              <a:solidFill>
                <a:schemeClr val="bg1"/>
              </a:solidFill>
              <a:latin typeface="Terbuchet MS 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842650" y="2594867"/>
            <a:ext cx="182133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b="1" dirty="0" smtClean="0">
                <a:solidFill>
                  <a:schemeClr val="bg1"/>
                </a:solidFill>
                <a:latin typeface="Terbuchet MS "/>
              </a:rPr>
              <a:t>Document </a:t>
            </a:r>
            <a:br>
              <a:rPr lang="en-AU" sz="1400" b="1" dirty="0" smtClean="0">
                <a:solidFill>
                  <a:schemeClr val="bg1"/>
                </a:solidFill>
                <a:latin typeface="Terbuchet MS "/>
              </a:rPr>
            </a:br>
            <a:r>
              <a:rPr lang="en-AU" sz="1400" b="1" dirty="0" smtClean="0">
                <a:solidFill>
                  <a:schemeClr val="bg1"/>
                </a:solidFill>
                <a:latin typeface="Terbuchet MS "/>
              </a:rPr>
              <a:t>Management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00" dirty="0" smtClean="0">
                <a:solidFill>
                  <a:schemeClr val="bg1"/>
                </a:solidFill>
                <a:latin typeface="Terbuchet MS "/>
              </a:rPr>
              <a:t>Office 365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00" dirty="0" smtClean="0">
                <a:solidFill>
                  <a:schemeClr val="bg1"/>
                </a:solidFill>
                <a:latin typeface="Terbuchet MS "/>
              </a:rPr>
              <a:t>Modern Practice </a:t>
            </a:r>
            <a:br>
              <a:rPr lang="en-AU" sz="1200" dirty="0" smtClean="0">
                <a:solidFill>
                  <a:schemeClr val="bg1"/>
                </a:solidFill>
                <a:latin typeface="Terbuchet MS "/>
              </a:rPr>
            </a:br>
            <a:r>
              <a:rPr lang="en-AU" sz="1200" dirty="0" smtClean="0">
                <a:solidFill>
                  <a:schemeClr val="bg1"/>
                </a:solidFill>
                <a:latin typeface="Terbuchet MS "/>
              </a:rPr>
              <a:t>Portal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00" dirty="0" smtClean="0">
                <a:solidFill>
                  <a:schemeClr val="bg1"/>
                </a:solidFill>
                <a:latin typeface="Terbuchet MS "/>
              </a:rPr>
              <a:t>Scanned</a:t>
            </a:r>
            <a:br>
              <a:rPr lang="en-AU" sz="1200" dirty="0" smtClean="0">
                <a:solidFill>
                  <a:schemeClr val="bg1"/>
                </a:solidFill>
                <a:latin typeface="Terbuchet MS "/>
              </a:rPr>
            </a:br>
            <a:r>
              <a:rPr lang="en-AU" sz="1200" dirty="0" smtClean="0">
                <a:solidFill>
                  <a:schemeClr val="bg1"/>
                </a:solidFill>
                <a:latin typeface="Terbuchet MS "/>
              </a:rPr>
              <a:t> Document Manger </a:t>
            </a:r>
            <a:endParaRPr lang="en-AU" sz="1200" dirty="0">
              <a:solidFill>
                <a:schemeClr val="bg1"/>
              </a:solidFill>
              <a:latin typeface="Terbuchet MS 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081874" y="2594867"/>
            <a:ext cx="15376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b="1" dirty="0" smtClean="0">
                <a:solidFill>
                  <a:schemeClr val="bg1"/>
                </a:solidFill>
                <a:latin typeface="Terbuchet MS "/>
              </a:rPr>
              <a:t>Real Time </a:t>
            </a:r>
            <a:br>
              <a:rPr lang="en-AU" sz="1400" b="1" dirty="0" smtClean="0">
                <a:solidFill>
                  <a:schemeClr val="bg1"/>
                </a:solidFill>
                <a:latin typeface="Terbuchet MS "/>
              </a:rPr>
            </a:br>
            <a:r>
              <a:rPr lang="en-AU" sz="1400" b="1" dirty="0" smtClean="0">
                <a:solidFill>
                  <a:schemeClr val="bg1"/>
                </a:solidFill>
                <a:latin typeface="Terbuchet MS "/>
              </a:rPr>
              <a:t>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00" dirty="0" smtClean="0">
                <a:solidFill>
                  <a:schemeClr val="bg1"/>
                </a:solidFill>
                <a:latin typeface="Terbuchet MS "/>
              </a:rPr>
              <a:t>Office 365</a:t>
            </a:r>
            <a:endParaRPr lang="en-AU" sz="1200" dirty="0">
              <a:solidFill>
                <a:schemeClr val="bg1"/>
              </a:solidFill>
              <a:latin typeface="Terbuchet MS 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517002" y="4611638"/>
            <a:ext cx="19335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b="1" dirty="0" smtClean="0">
                <a:solidFill>
                  <a:schemeClr val="bg1"/>
                </a:solidFill>
                <a:latin typeface="Terbuchet MS "/>
              </a:rPr>
              <a:t>Desktop Computing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00" dirty="0" smtClean="0">
                <a:solidFill>
                  <a:schemeClr val="bg1"/>
                </a:solidFill>
                <a:latin typeface="Terbuchet MS "/>
              </a:rPr>
              <a:t>Windows Intune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00" dirty="0" smtClean="0">
                <a:solidFill>
                  <a:schemeClr val="bg1"/>
                </a:solidFill>
                <a:latin typeface="Terbuchet MS "/>
              </a:rPr>
              <a:t>Ultimate </a:t>
            </a:r>
            <a:br>
              <a:rPr lang="en-AU" sz="1200" dirty="0" smtClean="0">
                <a:solidFill>
                  <a:schemeClr val="bg1"/>
                </a:solidFill>
                <a:latin typeface="Terbuchet MS "/>
              </a:rPr>
            </a:br>
            <a:r>
              <a:rPr lang="en-AU" sz="1200" dirty="0" smtClean="0">
                <a:solidFill>
                  <a:schemeClr val="bg1"/>
                </a:solidFill>
                <a:latin typeface="Terbuchet MS "/>
              </a:rPr>
              <a:t>Workstation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916623" y="4611638"/>
            <a:ext cx="128426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b="1" dirty="0" smtClean="0">
                <a:solidFill>
                  <a:schemeClr val="bg1"/>
                </a:solidFill>
                <a:latin typeface="Terbuchet MS "/>
              </a:rPr>
              <a:t>Website and </a:t>
            </a:r>
            <a:br>
              <a:rPr lang="en-AU" sz="1400" b="1" dirty="0" smtClean="0">
                <a:solidFill>
                  <a:schemeClr val="bg1"/>
                </a:solidFill>
                <a:latin typeface="Terbuchet MS "/>
              </a:rPr>
            </a:br>
            <a:r>
              <a:rPr lang="en-AU" sz="1400" b="1" dirty="0" smtClean="0">
                <a:solidFill>
                  <a:schemeClr val="bg1"/>
                </a:solidFill>
                <a:latin typeface="Terbuchet MS "/>
              </a:rPr>
              <a:t>Marketing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00" dirty="0" smtClean="0">
                <a:solidFill>
                  <a:schemeClr val="bg1"/>
                </a:solidFill>
                <a:latin typeface="Terbuchet MS "/>
              </a:rPr>
              <a:t>Office 365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00" dirty="0" smtClean="0">
                <a:solidFill>
                  <a:schemeClr val="bg1"/>
                </a:solidFill>
                <a:latin typeface="Terbuchet MS "/>
              </a:rPr>
              <a:t>MailChimp</a:t>
            </a:r>
            <a:endParaRPr lang="en-AU" sz="1200" dirty="0">
              <a:solidFill>
                <a:schemeClr val="bg1"/>
              </a:solidFill>
              <a:latin typeface="Terbuchet MS 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048060" y="4611638"/>
            <a:ext cx="13372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b="1" dirty="0" smtClean="0">
                <a:solidFill>
                  <a:schemeClr val="bg1"/>
                </a:solidFill>
                <a:latin typeface="Terbuchet MS "/>
              </a:rPr>
              <a:t>Email and </a:t>
            </a:r>
            <a:br>
              <a:rPr lang="en-AU" sz="1400" b="1" dirty="0" smtClean="0">
                <a:solidFill>
                  <a:schemeClr val="bg1"/>
                </a:solidFill>
                <a:latin typeface="Terbuchet MS "/>
              </a:rPr>
            </a:br>
            <a:r>
              <a:rPr lang="en-AU" sz="1400" b="1" dirty="0" smtClean="0">
                <a:solidFill>
                  <a:schemeClr val="bg1"/>
                </a:solidFill>
                <a:latin typeface="Terbuchet MS "/>
              </a:rPr>
              <a:t>Collaboration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00" dirty="0" smtClean="0">
                <a:solidFill>
                  <a:schemeClr val="bg1"/>
                </a:solidFill>
                <a:latin typeface="Terbuchet MS "/>
              </a:rPr>
              <a:t>Office 365</a:t>
            </a:r>
            <a:endParaRPr lang="en-AU" sz="1200" dirty="0">
              <a:solidFill>
                <a:schemeClr val="bg1"/>
              </a:solidFill>
              <a:latin typeface="Terbuchet MS 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081874" y="4611638"/>
            <a:ext cx="16879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b="1" dirty="0" smtClean="0">
                <a:solidFill>
                  <a:schemeClr val="bg1"/>
                </a:solidFill>
                <a:latin typeface="Terbuchet MS "/>
              </a:rPr>
              <a:t>Internet, Voice and Fax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00" dirty="0" smtClean="0">
                <a:solidFill>
                  <a:schemeClr val="bg1"/>
                </a:solidFill>
                <a:latin typeface="Terbuchet MS "/>
              </a:rPr>
              <a:t>Existing Provider, Mobile,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200" dirty="0" err="1" smtClean="0">
                <a:solidFill>
                  <a:schemeClr val="bg1"/>
                </a:solidFill>
                <a:latin typeface="Terbuchet MS "/>
              </a:rPr>
              <a:t>Vertiro</a:t>
            </a:r>
            <a:r>
              <a:rPr lang="en-AU" sz="1200" dirty="0" smtClean="0">
                <a:solidFill>
                  <a:schemeClr val="bg1"/>
                </a:solidFill>
                <a:latin typeface="Terbuchet MS "/>
              </a:rPr>
              <a:t>  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20" y="5866642"/>
            <a:ext cx="1862410" cy="62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18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 rot="10800000">
            <a:off x="0" y="0"/>
            <a:ext cx="12192000" cy="1923136"/>
          </a:xfrm>
          <a:custGeom>
            <a:avLst/>
            <a:gdLst>
              <a:gd name="connsiteX0" fmla="*/ 12192000 w 12192000"/>
              <a:gd name="connsiteY0" fmla="*/ 1923136 h 1923136"/>
              <a:gd name="connsiteX1" fmla="*/ 0 w 12192000"/>
              <a:gd name="connsiteY1" fmla="*/ 1923136 h 1923136"/>
              <a:gd name="connsiteX2" fmla="*/ 0 w 12192000"/>
              <a:gd name="connsiteY2" fmla="*/ 448563 h 1923136"/>
              <a:gd name="connsiteX3" fmla="*/ 713158 w 12192000"/>
              <a:gd name="connsiteY3" fmla="*/ 448563 h 1923136"/>
              <a:gd name="connsiteX4" fmla="*/ 1242053 w 12192000"/>
              <a:gd name="connsiteY4" fmla="*/ 0 h 1923136"/>
              <a:gd name="connsiteX5" fmla="*/ 1770947 w 12192000"/>
              <a:gd name="connsiteY5" fmla="*/ 448563 h 1923136"/>
              <a:gd name="connsiteX6" fmla="*/ 12192000 w 12192000"/>
              <a:gd name="connsiteY6" fmla="*/ 448563 h 192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923136">
                <a:moveTo>
                  <a:pt x="12192000" y="1923136"/>
                </a:moveTo>
                <a:lnTo>
                  <a:pt x="0" y="1923136"/>
                </a:lnTo>
                <a:lnTo>
                  <a:pt x="0" y="448563"/>
                </a:lnTo>
                <a:lnTo>
                  <a:pt x="713158" y="448563"/>
                </a:lnTo>
                <a:lnTo>
                  <a:pt x="1242053" y="0"/>
                </a:lnTo>
                <a:lnTo>
                  <a:pt x="1770947" y="448563"/>
                </a:lnTo>
                <a:lnTo>
                  <a:pt x="12192000" y="448563"/>
                </a:lnTo>
                <a:close/>
              </a:path>
            </a:pathLst>
          </a:custGeom>
          <a:solidFill>
            <a:srgbClr val="2D6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 dirty="0"/>
          </a:p>
        </p:txBody>
      </p:sp>
      <p:sp>
        <p:nvSpPr>
          <p:cNvPr id="8" name="Rectangle 7"/>
          <p:cNvSpPr/>
          <p:nvPr/>
        </p:nvSpPr>
        <p:spPr>
          <a:xfrm>
            <a:off x="6952961" y="751260"/>
            <a:ext cx="29867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200" b="1" dirty="0" err="1" smtClean="0">
                <a:solidFill>
                  <a:schemeClr val="bg1"/>
                </a:solidFill>
                <a:latin typeface="Terbuchet MS "/>
              </a:rPr>
              <a:t>OnePractice</a:t>
            </a:r>
            <a:r>
              <a:rPr lang="en-AU" sz="3200" b="1" dirty="0" smtClean="0">
                <a:solidFill>
                  <a:schemeClr val="bg1"/>
                </a:solidFill>
                <a:latin typeface="Terbuchet MS "/>
              </a:rPr>
              <a:t>™</a:t>
            </a:r>
            <a:endParaRPr lang="en-AU" sz="3200" dirty="0">
              <a:solidFill>
                <a:schemeClr val="bg1"/>
              </a:solidFill>
              <a:latin typeface="Terbuchet MS 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43" y="273211"/>
            <a:ext cx="2734962" cy="92428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238" y="1530076"/>
            <a:ext cx="7201270" cy="532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7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684256CF935E34BB78660373667623D" ma:contentTypeVersion="0" ma:contentTypeDescription="Create a new document." ma:contentTypeScope="" ma:versionID="a11c9ef48a620fdb55e4feb0e6adf6b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d154be7b27f59bbb3ac14d7e3225a3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F950766-C0AF-47BE-BB20-CA1E665975B1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3C87E24-ED08-48BD-BDE1-7D2F324E38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41E5666-542C-4D94-8A44-5C5F475B2B8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2853</TotalTime>
  <Words>1435</Words>
  <Application>Microsoft Office PowerPoint</Application>
  <PresentationFormat>Widescreen</PresentationFormat>
  <Paragraphs>363</Paragraphs>
  <Slides>28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Calibri</vt:lpstr>
      <vt:lpstr>Calibri Light</vt:lpstr>
      <vt:lpstr>Terbuchet MS </vt:lpstr>
      <vt:lpstr>Times New Roman</vt:lpstr>
      <vt:lpstr>Trebuchet MS</vt:lpstr>
      <vt:lpstr>TrebuchetMS</vt:lpstr>
      <vt:lpstr>TrebuchetMS-Bold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Courtney</dc:creator>
  <cp:lastModifiedBy>Nick Beaugeard</cp:lastModifiedBy>
  <cp:revision>181</cp:revision>
  <cp:lastPrinted>2014-10-14T03:48:00Z</cp:lastPrinted>
  <dcterms:created xsi:type="dcterms:W3CDTF">2014-09-24T01:37:12Z</dcterms:created>
  <dcterms:modified xsi:type="dcterms:W3CDTF">2015-10-15T01:25:56Z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0x010100F684256CF935E34BB78660373667623D</vt:lpwstr>
  </property>
</Properties>
</file>